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0" r:id="rId3"/>
    <p:sldMasterId id="214748371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y="5143500" cx="9144000"/>
  <p:notesSz cx="6858000" cy="9144000"/>
  <p:embeddedFontLst>
    <p:embeddedFont>
      <p:font typeface="Inter SemiBold"/>
      <p:regular r:id="rId82"/>
      <p:bold r:id="rId83"/>
      <p:italic r:id="rId84"/>
      <p:boldItalic r:id="rId85"/>
    </p:embeddedFont>
    <p:embeddedFont>
      <p:font typeface="Inter"/>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InterSemiBold-italic.fntdata"/><Relationship Id="rId83" Type="http://schemas.openxmlformats.org/officeDocument/2006/relationships/font" Target="fonts/InterSemiBold-bold.fntdata"/><Relationship Id="rId42" Type="http://schemas.openxmlformats.org/officeDocument/2006/relationships/slide" Target="slides/slide37.xml"/><Relationship Id="rId86" Type="http://schemas.openxmlformats.org/officeDocument/2006/relationships/font" Target="fonts/Inter-regular.fntdata"/><Relationship Id="rId41" Type="http://schemas.openxmlformats.org/officeDocument/2006/relationships/slide" Target="slides/slide36.xml"/><Relationship Id="rId85" Type="http://schemas.openxmlformats.org/officeDocument/2006/relationships/font" Target="fonts/InterSemiBold-boldItalic.fntdata"/><Relationship Id="rId44" Type="http://schemas.openxmlformats.org/officeDocument/2006/relationships/slide" Target="slides/slide39.xml"/><Relationship Id="rId88" Type="http://schemas.openxmlformats.org/officeDocument/2006/relationships/font" Target="fonts/Inter-italic.fntdata"/><Relationship Id="rId43" Type="http://schemas.openxmlformats.org/officeDocument/2006/relationships/slide" Target="slides/slide38.xml"/><Relationship Id="rId87" Type="http://schemas.openxmlformats.org/officeDocument/2006/relationships/font" Target="fonts/Inter-bold.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Inter-boldItalic.fntdata"/><Relationship Id="rId80" Type="http://schemas.openxmlformats.org/officeDocument/2006/relationships/slide" Target="slides/slide75.xml"/><Relationship Id="rId82" Type="http://schemas.openxmlformats.org/officeDocument/2006/relationships/font" Target="fonts/InterSemiBold-regular.fntdata"/><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46e0e9dd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46e0e9dd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46e0e9ddd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46e0e9ddd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46e0e9ddd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46e0e9ddd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46e0e9ddd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46e0e9ddd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46e0e9dddb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46e0e9dddb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46e0e9ddd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46e0e9ddd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46e0e9ddd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46e0e9ddd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46e0e9dddb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46e0e9dddb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46e0e9ddd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46e0e9ddd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46e0e9ddd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46e0e9ddd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46e0e9ddd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46e0e9ddd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46e0e9dddb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46e0e9dddb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46e0e9dddb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46e0e9dddb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46e0e9dddb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46e0e9ddd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46e0e9dddb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46e0e9dddb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46ef1a31b4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46ef1a31b4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46e0e9dddb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46e0e9dddb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46e0e9dddb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46e0e9dddb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55acd2757e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g355acd2757e_0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59a7476cf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g359a7476cf5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59a7476cf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g359a7476cf5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59a7476cf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359a7476cf5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46e0e9ddd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46e0e9ddd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59a7476cf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59a7476cf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59a7476cf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59a7476cf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59a7476cf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359a7476cf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59a7476cf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59a7476cf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59a7476cf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359a7476cf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59a7476cf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59a7476cf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59a7476cf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59a7476cf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59a7476cf5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59a7476cf5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59a7476cf5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359a7476cf5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59a7476cf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359a7476cf5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55acd2757e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55acd2757e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59a7476cf5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359a7476cf5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59a7476cf5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359a7476cf5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59a7476cf5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59a7476cf5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59a7476cf5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59a7476cf5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59a7476cf5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59a7476cf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59a7476cf5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359a7476cf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59a7476cf5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59a7476cf5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359a7476cf5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359a7476cf5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59a7476cf5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359a7476cf5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59a7476cf5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59a7476cf5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55acd2757e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55acd2757e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59a7476cf5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359a7476cf5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359a7476cf5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359a7476cf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59a7476cf5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359a7476cf5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59a7476cf5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59a7476cf5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59a7476cf5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359a7476cf5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59a7476cf5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59a7476cf5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59a7476cf5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59a7476cf5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359a7476cf5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359a7476cf5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59a7476cf5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59a7476cf5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59a7476cf5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359a7476cf5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4b24ea7e2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4b24ea7e2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359a7476cf5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359a7476cf5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59a7476cf5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359a7476cf5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359a7476cf5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359a7476cf5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59a7476cf5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359a7476cf5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359a7476cf5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359a7476cf5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359a7476cf5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359a7476cf5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359a7476cf5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359a7476cf5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59a7476cf5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59a7476cf5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359a7476cf5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359a7476cf5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59a7476cf5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59a7476cf5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4b24ea7e2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4b24ea7e2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59a7476cf5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359a7476cf5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359a7476cf5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359a7476cf5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59a7476cf5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59a7476cf5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59a7476cf5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359a7476cf5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359a7476cf5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359a7476cf5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59a7476cf5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359a7476cf5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359a7476cf5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359a7476cf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46e0e9ddd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46e0e9ddd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59a7476cf5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59a7476cf5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3.png"/><Relationship Id="rId13" Type="http://schemas.openxmlformats.org/officeDocument/2006/relationships/image" Target="../media/image10.png"/><Relationship Id="rId12"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4.png"/><Relationship Id="rId15" Type="http://schemas.openxmlformats.org/officeDocument/2006/relationships/image" Target="../media/image14.png"/><Relationship Id="rId1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111189"/>
        </a:solidFill>
      </p:bgPr>
    </p:bg>
    <p:spTree>
      <p:nvGrpSpPr>
        <p:cNvPr id="54" name="Shape 54"/>
        <p:cNvGrpSpPr/>
        <p:nvPr/>
      </p:nvGrpSpPr>
      <p:grpSpPr>
        <a:xfrm>
          <a:off x="0" y="0"/>
          <a:ext cx="0" cy="0"/>
          <a:chOff x="0" y="0"/>
          <a:chExt cx="0" cy="0"/>
        </a:xfrm>
      </p:grpSpPr>
      <p:sp>
        <p:nvSpPr>
          <p:cNvPr id="55" name="Google Shape;55;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4" title="MARTE_graphic_symbol_opacity_40_RGB.png"/>
          <p:cNvPicPr preferRelativeResize="0"/>
          <p:nvPr/>
        </p:nvPicPr>
        <p:blipFill>
          <a:blip r:embed="rId2">
            <a:alphaModFix/>
          </a:blip>
          <a:stretch>
            <a:fillRect/>
          </a:stretch>
        </p:blipFill>
        <p:spPr>
          <a:xfrm>
            <a:off x="4005270" y="0"/>
            <a:ext cx="5138729" cy="5143501"/>
          </a:xfrm>
          <a:prstGeom prst="rect">
            <a:avLst/>
          </a:prstGeom>
          <a:noFill/>
          <a:ln>
            <a:noFill/>
          </a:ln>
        </p:spPr>
      </p:pic>
      <p:sp>
        <p:nvSpPr>
          <p:cNvPr id="57" name="Google Shape;57;p14"/>
          <p:cNvSpPr txBox="1"/>
          <p:nvPr>
            <p:ph type="title"/>
          </p:nvPr>
        </p:nvSpPr>
        <p:spPr>
          <a:xfrm>
            <a:off x="420875" y="1402000"/>
            <a:ext cx="6894300" cy="2432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80000"/>
              </a:lnSpc>
              <a:spcBef>
                <a:spcPts val="0"/>
              </a:spcBef>
              <a:spcAft>
                <a:spcPts val="0"/>
              </a:spcAft>
              <a:buClr>
                <a:srgbClr val="E0E0FF"/>
              </a:buClr>
              <a:buSzPts val="6000"/>
              <a:buFont typeface="Inter"/>
              <a:buNone/>
              <a:defRPr b="1" sz="6000">
                <a:solidFill>
                  <a:srgbClr val="E0E0FF"/>
                </a:solidFill>
              </a:defRPr>
            </a:lvl2pPr>
            <a:lvl3pPr lvl="2">
              <a:lnSpc>
                <a:spcPct val="80000"/>
              </a:lnSpc>
              <a:spcBef>
                <a:spcPts val="0"/>
              </a:spcBef>
              <a:spcAft>
                <a:spcPts val="0"/>
              </a:spcAft>
              <a:buClr>
                <a:srgbClr val="E0E0FF"/>
              </a:buClr>
              <a:buSzPts val="6000"/>
              <a:buFont typeface="Inter"/>
              <a:buNone/>
              <a:defRPr b="1" sz="6000">
                <a:solidFill>
                  <a:srgbClr val="E0E0FF"/>
                </a:solidFill>
              </a:defRPr>
            </a:lvl3pPr>
            <a:lvl4pPr lvl="3">
              <a:lnSpc>
                <a:spcPct val="80000"/>
              </a:lnSpc>
              <a:spcBef>
                <a:spcPts val="0"/>
              </a:spcBef>
              <a:spcAft>
                <a:spcPts val="0"/>
              </a:spcAft>
              <a:buClr>
                <a:srgbClr val="E0E0FF"/>
              </a:buClr>
              <a:buSzPts val="6000"/>
              <a:buFont typeface="Inter"/>
              <a:buNone/>
              <a:defRPr b="1" sz="6000">
                <a:solidFill>
                  <a:srgbClr val="E0E0FF"/>
                </a:solidFill>
              </a:defRPr>
            </a:lvl4pPr>
            <a:lvl5pPr lvl="4">
              <a:lnSpc>
                <a:spcPct val="80000"/>
              </a:lnSpc>
              <a:spcBef>
                <a:spcPts val="0"/>
              </a:spcBef>
              <a:spcAft>
                <a:spcPts val="0"/>
              </a:spcAft>
              <a:buClr>
                <a:srgbClr val="E0E0FF"/>
              </a:buClr>
              <a:buSzPts val="6000"/>
              <a:buFont typeface="Inter"/>
              <a:buNone/>
              <a:defRPr b="1" sz="6000">
                <a:solidFill>
                  <a:srgbClr val="E0E0FF"/>
                </a:solidFill>
              </a:defRPr>
            </a:lvl5pPr>
            <a:lvl6pPr lvl="5">
              <a:lnSpc>
                <a:spcPct val="80000"/>
              </a:lnSpc>
              <a:spcBef>
                <a:spcPts val="0"/>
              </a:spcBef>
              <a:spcAft>
                <a:spcPts val="0"/>
              </a:spcAft>
              <a:buClr>
                <a:srgbClr val="E0E0FF"/>
              </a:buClr>
              <a:buSzPts val="6000"/>
              <a:buFont typeface="Inter"/>
              <a:buNone/>
              <a:defRPr b="1" sz="6000">
                <a:solidFill>
                  <a:srgbClr val="E0E0FF"/>
                </a:solidFill>
              </a:defRPr>
            </a:lvl6pPr>
            <a:lvl7pPr lvl="6">
              <a:lnSpc>
                <a:spcPct val="80000"/>
              </a:lnSpc>
              <a:spcBef>
                <a:spcPts val="0"/>
              </a:spcBef>
              <a:spcAft>
                <a:spcPts val="0"/>
              </a:spcAft>
              <a:buClr>
                <a:srgbClr val="E0E0FF"/>
              </a:buClr>
              <a:buSzPts val="6000"/>
              <a:buFont typeface="Inter"/>
              <a:buNone/>
              <a:defRPr b="1" sz="6000">
                <a:solidFill>
                  <a:srgbClr val="E0E0FF"/>
                </a:solidFill>
              </a:defRPr>
            </a:lvl7pPr>
            <a:lvl8pPr lvl="7">
              <a:lnSpc>
                <a:spcPct val="80000"/>
              </a:lnSpc>
              <a:spcBef>
                <a:spcPts val="0"/>
              </a:spcBef>
              <a:spcAft>
                <a:spcPts val="0"/>
              </a:spcAft>
              <a:buClr>
                <a:srgbClr val="E0E0FF"/>
              </a:buClr>
              <a:buSzPts val="6000"/>
              <a:buFont typeface="Inter"/>
              <a:buNone/>
              <a:defRPr b="1" sz="6000">
                <a:solidFill>
                  <a:srgbClr val="E0E0FF"/>
                </a:solidFill>
              </a:defRPr>
            </a:lvl8pPr>
            <a:lvl9pPr lvl="8">
              <a:lnSpc>
                <a:spcPct val="80000"/>
              </a:lnSpc>
              <a:spcBef>
                <a:spcPts val="0"/>
              </a:spcBef>
              <a:spcAft>
                <a:spcPts val="0"/>
              </a:spcAft>
              <a:buClr>
                <a:srgbClr val="E0E0FF"/>
              </a:buClr>
              <a:buSzPts val="6000"/>
              <a:buFont typeface="Inter"/>
              <a:buNone/>
              <a:defRPr b="1" sz="6000">
                <a:solidFill>
                  <a:srgbClr val="E0E0FF"/>
                </a:solidFill>
              </a:defRPr>
            </a:lvl9pPr>
          </a:lstStyle>
          <a:p/>
        </p:txBody>
      </p:sp>
      <p:sp>
        <p:nvSpPr>
          <p:cNvPr id="58" name="Google Shape;58;p14"/>
          <p:cNvSpPr txBox="1"/>
          <p:nvPr>
            <p:ph idx="2" type="title"/>
          </p:nvPr>
        </p:nvSpPr>
        <p:spPr>
          <a:xfrm>
            <a:off x="420875" y="3906975"/>
            <a:ext cx="4551600" cy="1039800"/>
          </a:xfrm>
          <a:prstGeom prst="rect">
            <a:avLst/>
          </a:prstGeom>
        </p:spPr>
        <p:txBody>
          <a:bodyPr anchorCtr="0" anchor="t" bIns="91425" lIns="91425" spcFirstLastPara="1" rIns="91425" wrap="square" tIns="91425">
            <a:noAutofit/>
          </a:bodyPr>
          <a:lstStyle>
            <a:lvl1pPr lvl="0">
              <a:spcBef>
                <a:spcPts val="0"/>
              </a:spcBef>
              <a:spcAft>
                <a:spcPts val="0"/>
              </a:spcAft>
              <a:buClr>
                <a:srgbClr val="FF9540"/>
              </a:buClr>
              <a:buSzPts val="1800"/>
              <a:buNone/>
              <a:defRPr sz="1800">
                <a:solidFill>
                  <a:srgbClr val="FF9540"/>
                </a:solidFill>
              </a:defRPr>
            </a:lvl1pPr>
            <a:lvl2pPr lvl="1">
              <a:spcBef>
                <a:spcPts val="0"/>
              </a:spcBef>
              <a:spcAft>
                <a:spcPts val="0"/>
              </a:spcAft>
              <a:buClr>
                <a:schemeClr val="lt2"/>
              </a:buClr>
              <a:buSzPts val="1800"/>
              <a:buFont typeface="Inter"/>
              <a:buNone/>
              <a:defRPr sz="1800">
                <a:solidFill>
                  <a:schemeClr val="lt2"/>
                </a:solidFill>
              </a:defRPr>
            </a:lvl2pPr>
            <a:lvl3pPr lvl="2">
              <a:spcBef>
                <a:spcPts val="0"/>
              </a:spcBef>
              <a:spcAft>
                <a:spcPts val="0"/>
              </a:spcAft>
              <a:buClr>
                <a:schemeClr val="lt2"/>
              </a:buClr>
              <a:buSzPts val="1800"/>
              <a:buFont typeface="Inter"/>
              <a:buNone/>
              <a:defRPr sz="1800">
                <a:solidFill>
                  <a:schemeClr val="lt2"/>
                </a:solidFill>
              </a:defRPr>
            </a:lvl3pPr>
            <a:lvl4pPr lvl="3">
              <a:spcBef>
                <a:spcPts val="0"/>
              </a:spcBef>
              <a:spcAft>
                <a:spcPts val="0"/>
              </a:spcAft>
              <a:buClr>
                <a:schemeClr val="lt2"/>
              </a:buClr>
              <a:buSzPts val="1800"/>
              <a:buFont typeface="Inter"/>
              <a:buNone/>
              <a:defRPr sz="1800">
                <a:solidFill>
                  <a:schemeClr val="lt2"/>
                </a:solidFill>
              </a:defRPr>
            </a:lvl4pPr>
            <a:lvl5pPr lvl="4">
              <a:spcBef>
                <a:spcPts val="0"/>
              </a:spcBef>
              <a:spcAft>
                <a:spcPts val="0"/>
              </a:spcAft>
              <a:buClr>
                <a:schemeClr val="lt2"/>
              </a:buClr>
              <a:buSzPts val="1800"/>
              <a:buFont typeface="Inter"/>
              <a:buNone/>
              <a:defRPr sz="1800">
                <a:solidFill>
                  <a:schemeClr val="lt2"/>
                </a:solidFill>
              </a:defRPr>
            </a:lvl5pPr>
            <a:lvl6pPr lvl="5">
              <a:spcBef>
                <a:spcPts val="0"/>
              </a:spcBef>
              <a:spcAft>
                <a:spcPts val="0"/>
              </a:spcAft>
              <a:buClr>
                <a:schemeClr val="lt2"/>
              </a:buClr>
              <a:buSzPts val="1800"/>
              <a:buFont typeface="Inter"/>
              <a:buNone/>
              <a:defRPr sz="1800">
                <a:solidFill>
                  <a:schemeClr val="lt2"/>
                </a:solidFill>
              </a:defRPr>
            </a:lvl6pPr>
            <a:lvl7pPr lvl="6">
              <a:spcBef>
                <a:spcPts val="0"/>
              </a:spcBef>
              <a:spcAft>
                <a:spcPts val="0"/>
              </a:spcAft>
              <a:buClr>
                <a:schemeClr val="lt2"/>
              </a:buClr>
              <a:buSzPts val="1800"/>
              <a:buFont typeface="Inter"/>
              <a:buNone/>
              <a:defRPr sz="1800">
                <a:solidFill>
                  <a:schemeClr val="lt2"/>
                </a:solidFill>
              </a:defRPr>
            </a:lvl7pPr>
            <a:lvl8pPr lvl="7">
              <a:spcBef>
                <a:spcPts val="0"/>
              </a:spcBef>
              <a:spcAft>
                <a:spcPts val="0"/>
              </a:spcAft>
              <a:buClr>
                <a:schemeClr val="lt2"/>
              </a:buClr>
              <a:buSzPts val="1800"/>
              <a:buFont typeface="Inter"/>
              <a:buNone/>
              <a:defRPr sz="1800">
                <a:solidFill>
                  <a:schemeClr val="lt2"/>
                </a:solidFill>
              </a:defRPr>
            </a:lvl8pPr>
            <a:lvl9pPr lvl="8">
              <a:spcBef>
                <a:spcPts val="0"/>
              </a:spcBef>
              <a:spcAft>
                <a:spcPts val="0"/>
              </a:spcAft>
              <a:buClr>
                <a:schemeClr val="lt2"/>
              </a:buClr>
              <a:buSzPts val="1800"/>
              <a:buFont typeface="Inter"/>
              <a:buNone/>
              <a:defRPr sz="1800">
                <a:solidFill>
                  <a:schemeClr val="lt2"/>
                </a:solidFill>
              </a:defRPr>
            </a:lvl9pPr>
          </a:lstStyle>
          <a:p/>
        </p:txBody>
      </p:sp>
      <p:pic>
        <p:nvPicPr>
          <p:cNvPr id="59" name="Google Shape;59;p14" title="MARTE_logo_EU_logo_white.png"/>
          <p:cNvPicPr preferRelativeResize="0"/>
          <p:nvPr/>
        </p:nvPicPr>
        <p:blipFill>
          <a:blip r:embed="rId3">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TITLE_6">
    <p:bg>
      <p:bgPr>
        <a:solidFill>
          <a:srgbClr val="111189"/>
        </a:solidFill>
      </p:bgPr>
    </p:bg>
    <p:spTree>
      <p:nvGrpSpPr>
        <p:cNvPr id="60" name="Shape 60"/>
        <p:cNvGrpSpPr/>
        <p:nvPr/>
      </p:nvGrpSpPr>
      <p:grpSpPr>
        <a:xfrm>
          <a:off x="0" y="0"/>
          <a:ext cx="0" cy="0"/>
          <a:chOff x="0" y="0"/>
          <a:chExt cx="0" cy="0"/>
        </a:xfrm>
      </p:grpSpPr>
      <p:sp>
        <p:nvSpPr>
          <p:cNvPr id="61" name="Google Shape;61;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62" name="Google Shape;62;p15" title="MARTE_graphic_symbol_opacity_40_RGB.png"/>
          <p:cNvPicPr preferRelativeResize="0"/>
          <p:nvPr/>
        </p:nvPicPr>
        <p:blipFill>
          <a:blip r:embed="rId2">
            <a:alphaModFix/>
          </a:blip>
          <a:stretch>
            <a:fillRect/>
          </a:stretch>
        </p:blipFill>
        <p:spPr>
          <a:xfrm>
            <a:off x="4005270" y="0"/>
            <a:ext cx="5138729" cy="5143501"/>
          </a:xfrm>
          <a:prstGeom prst="rect">
            <a:avLst/>
          </a:prstGeom>
          <a:noFill/>
          <a:ln>
            <a:noFill/>
          </a:ln>
        </p:spPr>
      </p:pic>
      <p:sp>
        <p:nvSpPr>
          <p:cNvPr id="63" name="Google Shape;63;p15"/>
          <p:cNvSpPr txBox="1"/>
          <p:nvPr>
            <p:ph type="title"/>
          </p:nvPr>
        </p:nvSpPr>
        <p:spPr>
          <a:xfrm>
            <a:off x="420875" y="1402000"/>
            <a:ext cx="6894300" cy="2432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80000"/>
              </a:lnSpc>
              <a:spcBef>
                <a:spcPts val="0"/>
              </a:spcBef>
              <a:spcAft>
                <a:spcPts val="0"/>
              </a:spcAft>
              <a:buClr>
                <a:srgbClr val="E0E0FF"/>
              </a:buClr>
              <a:buSzPts val="6000"/>
              <a:buFont typeface="Inter"/>
              <a:buNone/>
              <a:defRPr b="1" sz="6000">
                <a:solidFill>
                  <a:srgbClr val="E0E0FF"/>
                </a:solidFill>
              </a:defRPr>
            </a:lvl2pPr>
            <a:lvl3pPr lvl="2">
              <a:lnSpc>
                <a:spcPct val="80000"/>
              </a:lnSpc>
              <a:spcBef>
                <a:spcPts val="0"/>
              </a:spcBef>
              <a:spcAft>
                <a:spcPts val="0"/>
              </a:spcAft>
              <a:buClr>
                <a:srgbClr val="E0E0FF"/>
              </a:buClr>
              <a:buSzPts val="6000"/>
              <a:buFont typeface="Inter"/>
              <a:buNone/>
              <a:defRPr b="1" sz="6000">
                <a:solidFill>
                  <a:srgbClr val="E0E0FF"/>
                </a:solidFill>
              </a:defRPr>
            </a:lvl3pPr>
            <a:lvl4pPr lvl="3">
              <a:lnSpc>
                <a:spcPct val="80000"/>
              </a:lnSpc>
              <a:spcBef>
                <a:spcPts val="0"/>
              </a:spcBef>
              <a:spcAft>
                <a:spcPts val="0"/>
              </a:spcAft>
              <a:buClr>
                <a:srgbClr val="E0E0FF"/>
              </a:buClr>
              <a:buSzPts val="6000"/>
              <a:buFont typeface="Inter"/>
              <a:buNone/>
              <a:defRPr b="1" sz="6000">
                <a:solidFill>
                  <a:srgbClr val="E0E0FF"/>
                </a:solidFill>
              </a:defRPr>
            </a:lvl4pPr>
            <a:lvl5pPr lvl="4">
              <a:lnSpc>
                <a:spcPct val="80000"/>
              </a:lnSpc>
              <a:spcBef>
                <a:spcPts val="0"/>
              </a:spcBef>
              <a:spcAft>
                <a:spcPts val="0"/>
              </a:spcAft>
              <a:buClr>
                <a:srgbClr val="E0E0FF"/>
              </a:buClr>
              <a:buSzPts val="6000"/>
              <a:buFont typeface="Inter"/>
              <a:buNone/>
              <a:defRPr b="1" sz="6000">
                <a:solidFill>
                  <a:srgbClr val="E0E0FF"/>
                </a:solidFill>
              </a:defRPr>
            </a:lvl5pPr>
            <a:lvl6pPr lvl="5">
              <a:lnSpc>
                <a:spcPct val="80000"/>
              </a:lnSpc>
              <a:spcBef>
                <a:spcPts val="0"/>
              </a:spcBef>
              <a:spcAft>
                <a:spcPts val="0"/>
              </a:spcAft>
              <a:buClr>
                <a:srgbClr val="E0E0FF"/>
              </a:buClr>
              <a:buSzPts val="6000"/>
              <a:buFont typeface="Inter"/>
              <a:buNone/>
              <a:defRPr b="1" sz="6000">
                <a:solidFill>
                  <a:srgbClr val="E0E0FF"/>
                </a:solidFill>
              </a:defRPr>
            </a:lvl6pPr>
            <a:lvl7pPr lvl="6">
              <a:lnSpc>
                <a:spcPct val="80000"/>
              </a:lnSpc>
              <a:spcBef>
                <a:spcPts val="0"/>
              </a:spcBef>
              <a:spcAft>
                <a:spcPts val="0"/>
              </a:spcAft>
              <a:buClr>
                <a:srgbClr val="E0E0FF"/>
              </a:buClr>
              <a:buSzPts val="6000"/>
              <a:buFont typeface="Inter"/>
              <a:buNone/>
              <a:defRPr b="1" sz="6000">
                <a:solidFill>
                  <a:srgbClr val="E0E0FF"/>
                </a:solidFill>
              </a:defRPr>
            </a:lvl7pPr>
            <a:lvl8pPr lvl="7">
              <a:lnSpc>
                <a:spcPct val="80000"/>
              </a:lnSpc>
              <a:spcBef>
                <a:spcPts val="0"/>
              </a:spcBef>
              <a:spcAft>
                <a:spcPts val="0"/>
              </a:spcAft>
              <a:buClr>
                <a:srgbClr val="E0E0FF"/>
              </a:buClr>
              <a:buSzPts val="6000"/>
              <a:buFont typeface="Inter"/>
              <a:buNone/>
              <a:defRPr b="1" sz="6000">
                <a:solidFill>
                  <a:srgbClr val="E0E0FF"/>
                </a:solidFill>
              </a:defRPr>
            </a:lvl8pPr>
            <a:lvl9pPr lvl="8">
              <a:lnSpc>
                <a:spcPct val="80000"/>
              </a:lnSpc>
              <a:spcBef>
                <a:spcPts val="0"/>
              </a:spcBef>
              <a:spcAft>
                <a:spcPts val="0"/>
              </a:spcAft>
              <a:buClr>
                <a:srgbClr val="E0E0FF"/>
              </a:buClr>
              <a:buSzPts val="6000"/>
              <a:buFont typeface="Inter"/>
              <a:buNone/>
              <a:defRPr b="1" sz="6000">
                <a:solidFill>
                  <a:srgbClr val="E0E0FF"/>
                </a:solidFill>
              </a:defRPr>
            </a:lvl9pPr>
          </a:lstStyle>
          <a:p/>
        </p:txBody>
      </p:sp>
      <p:sp>
        <p:nvSpPr>
          <p:cNvPr id="64" name="Google Shape;64;p15"/>
          <p:cNvSpPr txBox="1"/>
          <p:nvPr>
            <p:ph idx="2" type="title"/>
          </p:nvPr>
        </p:nvSpPr>
        <p:spPr>
          <a:xfrm>
            <a:off x="420875" y="3906975"/>
            <a:ext cx="4551600" cy="1039800"/>
          </a:xfrm>
          <a:prstGeom prst="rect">
            <a:avLst/>
          </a:prstGeom>
        </p:spPr>
        <p:txBody>
          <a:bodyPr anchorCtr="0" anchor="t" bIns="91425" lIns="91425" spcFirstLastPara="1" rIns="91425" wrap="square" tIns="91425">
            <a:noAutofit/>
          </a:bodyPr>
          <a:lstStyle>
            <a:lvl1pPr lvl="0">
              <a:spcBef>
                <a:spcPts val="0"/>
              </a:spcBef>
              <a:spcAft>
                <a:spcPts val="0"/>
              </a:spcAft>
              <a:buClr>
                <a:srgbClr val="E0E0FF"/>
              </a:buClr>
              <a:buSzPts val="1800"/>
              <a:buNone/>
              <a:defRPr sz="1800">
                <a:solidFill>
                  <a:srgbClr val="E0E0FF"/>
                </a:solidFill>
              </a:defRPr>
            </a:lvl1pPr>
            <a:lvl2pPr lvl="1">
              <a:spcBef>
                <a:spcPts val="0"/>
              </a:spcBef>
              <a:spcAft>
                <a:spcPts val="0"/>
              </a:spcAft>
              <a:buClr>
                <a:schemeClr val="lt2"/>
              </a:buClr>
              <a:buSzPts val="1800"/>
              <a:buFont typeface="Inter"/>
              <a:buNone/>
              <a:defRPr sz="1800">
                <a:solidFill>
                  <a:schemeClr val="lt2"/>
                </a:solidFill>
              </a:defRPr>
            </a:lvl2pPr>
            <a:lvl3pPr lvl="2">
              <a:spcBef>
                <a:spcPts val="0"/>
              </a:spcBef>
              <a:spcAft>
                <a:spcPts val="0"/>
              </a:spcAft>
              <a:buClr>
                <a:schemeClr val="lt2"/>
              </a:buClr>
              <a:buSzPts val="1800"/>
              <a:buFont typeface="Inter"/>
              <a:buNone/>
              <a:defRPr sz="1800">
                <a:solidFill>
                  <a:schemeClr val="lt2"/>
                </a:solidFill>
              </a:defRPr>
            </a:lvl3pPr>
            <a:lvl4pPr lvl="3">
              <a:spcBef>
                <a:spcPts val="0"/>
              </a:spcBef>
              <a:spcAft>
                <a:spcPts val="0"/>
              </a:spcAft>
              <a:buClr>
                <a:schemeClr val="lt2"/>
              </a:buClr>
              <a:buSzPts val="1800"/>
              <a:buFont typeface="Inter"/>
              <a:buNone/>
              <a:defRPr sz="1800">
                <a:solidFill>
                  <a:schemeClr val="lt2"/>
                </a:solidFill>
              </a:defRPr>
            </a:lvl4pPr>
            <a:lvl5pPr lvl="4">
              <a:spcBef>
                <a:spcPts val="0"/>
              </a:spcBef>
              <a:spcAft>
                <a:spcPts val="0"/>
              </a:spcAft>
              <a:buClr>
                <a:schemeClr val="lt2"/>
              </a:buClr>
              <a:buSzPts val="1800"/>
              <a:buFont typeface="Inter"/>
              <a:buNone/>
              <a:defRPr sz="1800">
                <a:solidFill>
                  <a:schemeClr val="lt2"/>
                </a:solidFill>
              </a:defRPr>
            </a:lvl5pPr>
            <a:lvl6pPr lvl="5">
              <a:spcBef>
                <a:spcPts val="0"/>
              </a:spcBef>
              <a:spcAft>
                <a:spcPts val="0"/>
              </a:spcAft>
              <a:buClr>
                <a:schemeClr val="lt2"/>
              </a:buClr>
              <a:buSzPts val="1800"/>
              <a:buFont typeface="Inter"/>
              <a:buNone/>
              <a:defRPr sz="1800">
                <a:solidFill>
                  <a:schemeClr val="lt2"/>
                </a:solidFill>
              </a:defRPr>
            </a:lvl6pPr>
            <a:lvl7pPr lvl="6">
              <a:spcBef>
                <a:spcPts val="0"/>
              </a:spcBef>
              <a:spcAft>
                <a:spcPts val="0"/>
              </a:spcAft>
              <a:buClr>
                <a:schemeClr val="lt2"/>
              </a:buClr>
              <a:buSzPts val="1800"/>
              <a:buFont typeface="Inter"/>
              <a:buNone/>
              <a:defRPr sz="1800">
                <a:solidFill>
                  <a:schemeClr val="lt2"/>
                </a:solidFill>
              </a:defRPr>
            </a:lvl7pPr>
            <a:lvl8pPr lvl="7">
              <a:spcBef>
                <a:spcPts val="0"/>
              </a:spcBef>
              <a:spcAft>
                <a:spcPts val="0"/>
              </a:spcAft>
              <a:buClr>
                <a:schemeClr val="lt2"/>
              </a:buClr>
              <a:buSzPts val="1800"/>
              <a:buFont typeface="Inter"/>
              <a:buNone/>
              <a:defRPr sz="1800">
                <a:solidFill>
                  <a:schemeClr val="lt2"/>
                </a:solidFill>
              </a:defRPr>
            </a:lvl8pPr>
            <a:lvl9pPr lvl="8">
              <a:spcBef>
                <a:spcPts val="0"/>
              </a:spcBef>
              <a:spcAft>
                <a:spcPts val="0"/>
              </a:spcAft>
              <a:buClr>
                <a:schemeClr val="lt2"/>
              </a:buClr>
              <a:buSzPts val="1800"/>
              <a:buFont typeface="Inter"/>
              <a:buNone/>
              <a:defRPr sz="1800">
                <a:solidFill>
                  <a:schemeClr val="lt2"/>
                </a:solidFill>
              </a:defRPr>
            </a:lvl9pPr>
          </a:lstStyle>
          <a:p/>
        </p:txBody>
      </p:sp>
      <p:pic>
        <p:nvPicPr>
          <p:cNvPr id="65" name="Google Shape;65;p15" title="MARTE_logo_EU_logo_white.png"/>
          <p:cNvPicPr preferRelativeResize="0"/>
          <p:nvPr/>
        </p:nvPicPr>
        <p:blipFill>
          <a:blip r:embed="rId3">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2">
  <p:cSld name="TITLE_AND_BODY_3">
    <p:bg>
      <p:bgPr>
        <a:solidFill>
          <a:srgbClr val="111189"/>
        </a:solid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420875" y="1552350"/>
            <a:ext cx="6901800" cy="1688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90000"/>
              </a:lnSpc>
              <a:spcBef>
                <a:spcPts val="0"/>
              </a:spcBef>
              <a:spcAft>
                <a:spcPts val="0"/>
              </a:spcAft>
              <a:buClr>
                <a:schemeClr val="lt1"/>
              </a:buClr>
              <a:buSzPts val="4000"/>
              <a:buFont typeface="Inter"/>
              <a:buNone/>
              <a:defRPr b="1" sz="4000">
                <a:solidFill>
                  <a:schemeClr val="lt1"/>
                </a:solidFill>
              </a:defRPr>
            </a:lvl2pPr>
            <a:lvl3pPr lvl="2">
              <a:lnSpc>
                <a:spcPct val="90000"/>
              </a:lnSpc>
              <a:spcBef>
                <a:spcPts val="0"/>
              </a:spcBef>
              <a:spcAft>
                <a:spcPts val="0"/>
              </a:spcAft>
              <a:buClr>
                <a:schemeClr val="lt1"/>
              </a:buClr>
              <a:buSzPts val="4000"/>
              <a:buFont typeface="Inter"/>
              <a:buNone/>
              <a:defRPr b="1" sz="4000">
                <a:solidFill>
                  <a:schemeClr val="lt1"/>
                </a:solidFill>
              </a:defRPr>
            </a:lvl3pPr>
            <a:lvl4pPr lvl="3">
              <a:lnSpc>
                <a:spcPct val="90000"/>
              </a:lnSpc>
              <a:spcBef>
                <a:spcPts val="0"/>
              </a:spcBef>
              <a:spcAft>
                <a:spcPts val="0"/>
              </a:spcAft>
              <a:buClr>
                <a:schemeClr val="lt1"/>
              </a:buClr>
              <a:buSzPts val="4000"/>
              <a:buFont typeface="Inter"/>
              <a:buNone/>
              <a:defRPr b="1" sz="4000">
                <a:solidFill>
                  <a:schemeClr val="lt1"/>
                </a:solidFill>
              </a:defRPr>
            </a:lvl4pPr>
            <a:lvl5pPr lvl="4">
              <a:lnSpc>
                <a:spcPct val="90000"/>
              </a:lnSpc>
              <a:spcBef>
                <a:spcPts val="0"/>
              </a:spcBef>
              <a:spcAft>
                <a:spcPts val="0"/>
              </a:spcAft>
              <a:buClr>
                <a:schemeClr val="lt1"/>
              </a:buClr>
              <a:buSzPts val="4000"/>
              <a:buFont typeface="Inter"/>
              <a:buNone/>
              <a:defRPr b="1" sz="4000">
                <a:solidFill>
                  <a:schemeClr val="lt1"/>
                </a:solidFill>
              </a:defRPr>
            </a:lvl5pPr>
            <a:lvl6pPr lvl="5">
              <a:lnSpc>
                <a:spcPct val="90000"/>
              </a:lnSpc>
              <a:spcBef>
                <a:spcPts val="0"/>
              </a:spcBef>
              <a:spcAft>
                <a:spcPts val="0"/>
              </a:spcAft>
              <a:buClr>
                <a:schemeClr val="lt1"/>
              </a:buClr>
              <a:buSzPts val="4000"/>
              <a:buFont typeface="Inter"/>
              <a:buNone/>
              <a:defRPr b="1" sz="4000">
                <a:solidFill>
                  <a:schemeClr val="lt1"/>
                </a:solidFill>
              </a:defRPr>
            </a:lvl6pPr>
            <a:lvl7pPr lvl="6">
              <a:lnSpc>
                <a:spcPct val="90000"/>
              </a:lnSpc>
              <a:spcBef>
                <a:spcPts val="0"/>
              </a:spcBef>
              <a:spcAft>
                <a:spcPts val="0"/>
              </a:spcAft>
              <a:buClr>
                <a:schemeClr val="lt1"/>
              </a:buClr>
              <a:buSzPts val="4000"/>
              <a:buFont typeface="Inter"/>
              <a:buNone/>
              <a:defRPr b="1" sz="4000">
                <a:solidFill>
                  <a:schemeClr val="lt1"/>
                </a:solidFill>
              </a:defRPr>
            </a:lvl7pPr>
            <a:lvl8pPr lvl="7">
              <a:lnSpc>
                <a:spcPct val="90000"/>
              </a:lnSpc>
              <a:spcBef>
                <a:spcPts val="0"/>
              </a:spcBef>
              <a:spcAft>
                <a:spcPts val="0"/>
              </a:spcAft>
              <a:buClr>
                <a:schemeClr val="lt1"/>
              </a:buClr>
              <a:buSzPts val="4000"/>
              <a:buFont typeface="Inter"/>
              <a:buNone/>
              <a:defRPr b="1" sz="4000">
                <a:solidFill>
                  <a:schemeClr val="lt1"/>
                </a:solidFill>
              </a:defRPr>
            </a:lvl8pPr>
            <a:lvl9pPr lvl="8">
              <a:lnSpc>
                <a:spcPct val="90000"/>
              </a:lnSpc>
              <a:spcBef>
                <a:spcPts val="0"/>
              </a:spcBef>
              <a:spcAft>
                <a:spcPts val="0"/>
              </a:spcAft>
              <a:buClr>
                <a:schemeClr val="lt1"/>
              </a:buClr>
              <a:buSzPts val="4000"/>
              <a:buFont typeface="Inter"/>
              <a:buNone/>
              <a:defRPr b="1" sz="4000">
                <a:solidFill>
                  <a:schemeClr val="lt1"/>
                </a:solidFill>
              </a:defRPr>
            </a:lvl9pPr>
          </a:lstStyle>
          <a:p/>
        </p:txBody>
      </p:sp>
      <p:sp>
        <p:nvSpPr>
          <p:cNvPr id="68" name="Google Shape;68;p16"/>
          <p:cNvSpPr txBox="1"/>
          <p:nvPr>
            <p:ph idx="2" type="title"/>
          </p:nvPr>
        </p:nvSpPr>
        <p:spPr>
          <a:xfrm>
            <a:off x="420875" y="3325100"/>
            <a:ext cx="4196400" cy="1467300"/>
          </a:xfrm>
          <a:prstGeom prst="rect">
            <a:avLst/>
          </a:prstGeom>
        </p:spPr>
        <p:txBody>
          <a:bodyPr anchorCtr="0" anchor="t" bIns="91425" lIns="91425" spcFirstLastPara="1" rIns="91425" wrap="square" tIns="91425">
            <a:noAutofit/>
          </a:bodyPr>
          <a:lstStyle>
            <a:lvl1pPr lvl="0">
              <a:spcBef>
                <a:spcPts val="0"/>
              </a:spcBef>
              <a:spcAft>
                <a:spcPts val="0"/>
              </a:spcAft>
              <a:buClr>
                <a:srgbClr val="E0E0FF"/>
              </a:buClr>
              <a:buSzPts val="1800"/>
              <a:buNone/>
              <a:defRPr b="0" sz="1800">
                <a:solidFill>
                  <a:srgbClr val="E0E0FF"/>
                </a:solidFill>
              </a:defRPr>
            </a:lvl1pPr>
            <a:lvl2pPr lvl="1">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9pPr>
          </a:lstStyle>
          <a:p/>
        </p:txBody>
      </p:sp>
      <p:pic>
        <p:nvPicPr>
          <p:cNvPr id="69" name="Google Shape;69;p16" title="MARTE_logo_EU_logo_white.png"/>
          <p:cNvPicPr preferRelativeResize="0"/>
          <p:nvPr/>
        </p:nvPicPr>
        <p:blipFill>
          <a:blip r:embed="rId2">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s">
  <p:cSld name="TITLE_5">
    <p:bg>
      <p:bgPr>
        <a:solidFill>
          <a:srgbClr val="111189"/>
        </a:solid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FFFFFF"/>
              </a:buClr>
              <a:buSzPts val="4000"/>
              <a:buFont typeface="Inter"/>
              <a:buNone/>
              <a:defRPr sz="4000">
                <a:solidFill>
                  <a:srgbClr val="FFFFFF"/>
                </a:solidFill>
              </a:defRPr>
            </a:lvl1pPr>
            <a:lvl2pPr lvl="1">
              <a:lnSpc>
                <a:spcPct val="90000"/>
              </a:lnSpc>
              <a:spcBef>
                <a:spcPts val="0"/>
              </a:spcBef>
              <a:spcAft>
                <a:spcPts val="0"/>
              </a:spcAft>
              <a:buClr>
                <a:srgbClr val="E0E0FF"/>
              </a:buClr>
              <a:buSzPts val="4000"/>
              <a:buFont typeface="Inter"/>
              <a:buNone/>
              <a:defRPr b="1" sz="4000">
                <a:solidFill>
                  <a:srgbClr val="E0E0FF"/>
                </a:solidFill>
              </a:defRPr>
            </a:lvl2pPr>
            <a:lvl3pPr lvl="2">
              <a:lnSpc>
                <a:spcPct val="90000"/>
              </a:lnSpc>
              <a:spcBef>
                <a:spcPts val="0"/>
              </a:spcBef>
              <a:spcAft>
                <a:spcPts val="0"/>
              </a:spcAft>
              <a:buClr>
                <a:srgbClr val="E0E0FF"/>
              </a:buClr>
              <a:buSzPts val="4000"/>
              <a:buFont typeface="Inter"/>
              <a:buNone/>
              <a:defRPr b="1" sz="4000">
                <a:solidFill>
                  <a:srgbClr val="E0E0FF"/>
                </a:solidFill>
              </a:defRPr>
            </a:lvl3pPr>
            <a:lvl4pPr lvl="3">
              <a:lnSpc>
                <a:spcPct val="90000"/>
              </a:lnSpc>
              <a:spcBef>
                <a:spcPts val="0"/>
              </a:spcBef>
              <a:spcAft>
                <a:spcPts val="0"/>
              </a:spcAft>
              <a:buClr>
                <a:srgbClr val="E0E0FF"/>
              </a:buClr>
              <a:buSzPts val="4000"/>
              <a:buFont typeface="Inter"/>
              <a:buNone/>
              <a:defRPr b="1" sz="4000">
                <a:solidFill>
                  <a:srgbClr val="E0E0FF"/>
                </a:solidFill>
              </a:defRPr>
            </a:lvl4pPr>
            <a:lvl5pPr lvl="4">
              <a:lnSpc>
                <a:spcPct val="90000"/>
              </a:lnSpc>
              <a:spcBef>
                <a:spcPts val="0"/>
              </a:spcBef>
              <a:spcAft>
                <a:spcPts val="0"/>
              </a:spcAft>
              <a:buClr>
                <a:srgbClr val="E0E0FF"/>
              </a:buClr>
              <a:buSzPts val="4000"/>
              <a:buFont typeface="Inter"/>
              <a:buNone/>
              <a:defRPr b="1" sz="4000">
                <a:solidFill>
                  <a:srgbClr val="E0E0FF"/>
                </a:solidFill>
              </a:defRPr>
            </a:lvl5pPr>
            <a:lvl6pPr lvl="5">
              <a:lnSpc>
                <a:spcPct val="90000"/>
              </a:lnSpc>
              <a:spcBef>
                <a:spcPts val="0"/>
              </a:spcBef>
              <a:spcAft>
                <a:spcPts val="0"/>
              </a:spcAft>
              <a:buClr>
                <a:srgbClr val="E0E0FF"/>
              </a:buClr>
              <a:buSzPts val="4000"/>
              <a:buFont typeface="Inter"/>
              <a:buNone/>
              <a:defRPr b="1" sz="4000">
                <a:solidFill>
                  <a:srgbClr val="E0E0FF"/>
                </a:solidFill>
              </a:defRPr>
            </a:lvl6pPr>
            <a:lvl7pPr lvl="6">
              <a:lnSpc>
                <a:spcPct val="90000"/>
              </a:lnSpc>
              <a:spcBef>
                <a:spcPts val="0"/>
              </a:spcBef>
              <a:spcAft>
                <a:spcPts val="0"/>
              </a:spcAft>
              <a:buClr>
                <a:srgbClr val="E0E0FF"/>
              </a:buClr>
              <a:buSzPts val="4000"/>
              <a:buFont typeface="Inter"/>
              <a:buNone/>
              <a:defRPr b="1" sz="4000">
                <a:solidFill>
                  <a:srgbClr val="E0E0FF"/>
                </a:solidFill>
              </a:defRPr>
            </a:lvl7pPr>
            <a:lvl8pPr lvl="7">
              <a:lnSpc>
                <a:spcPct val="90000"/>
              </a:lnSpc>
              <a:spcBef>
                <a:spcPts val="0"/>
              </a:spcBef>
              <a:spcAft>
                <a:spcPts val="0"/>
              </a:spcAft>
              <a:buClr>
                <a:srgbClr val="E0E0FF"/>
              </a:buClr>
              <a:buSzPts val="4000"/>
              <a:buFont typeface="Inter"/>
              <a:buNone/>
              <a:defRPr b="1" sz="4000">
                <a:solidFill>
                  <a:srgbClr val="E0E0FF"/>
                </a:solidFill>
              </a:defRPr>
            </a:lvl8pPr>
            <a:lvl9pPr lvl="8">
              <a:lnSpc>
                <a:spcPct val="90000"/>
              </a:lnSpc>
              <a:spcBef>
                <a:spcPts val="0"/>
              </a:spcBef>
              <a:spcAft>
                <a:spcPts val="0"/>
              </a:spcAft>
              <a:buClr>
                <a:srgbClr val="E0E0FF"/>
              </a:buClr>
              <a:buSzPts val="4000"/>
              <a:buFont typeface="Inter"/>
              <a:buNone/>
              <a:defRPr b="1" sz="4000">
                <a:solidFill>
                  <a:srgbClr val="E0E0FF"/>
                </a:solidFill>
              </a:defRPr>
            </a:lvl9pPr>
          </a:lstStyle>
          <a:p/>
        </p:txBody>
      </p:sp>
      <p:sp>
        <p:nvSpPr>
          <p:cNvPr id="72" name="Google Shape;72;p17"/>
          <p:cNvSpPr txBox="1"/>
          <p:nvPr>
            <p:ph idx="2" type="title"/>
          </p:nvPr>
        </p:nvSpPr>
        <p:spPr>
          <a:xfrm>
            <a:off x="420875" y="3899425"/>
            <a:ext cx="4324800" cy="1047300"/>
          </a:xfrm>
          <a:prstGeom prst="rect">
            <a:avLst/>
          </a:prstGeom>
        </p:spPr>
        <p:txBody>
          <a:bodyPr anchorCtr="0" anchor="t" bIns="91425" lIns="91425" spcFirstLastPara="1" rIns="91425" wrap="square" tIns="91425">
            <a:noAutofit/>
          </a:bodyPr>
          <a:lstStyle>
            <a:lvl1pPr lvl="0">
              <a:spcBef>
                <a:spcPts val="0"/>
              </a:spcBef>
              <a:spcAft>
                <a:spcPts val="0"/>
              </a:spcAft>
              <a:buClr>
                <a:srgbClr val="FF9540"/>
              </a:buClr>
              <a:buSzPts val="1800"/>
              <a:buNone/>
              <a:defRPr sz="1800">
                <a:solidFill>
                  <a:srgbClr val="FF9540"/>
                </a:solidFill>
              </a:defRPr>
            </a:lvl1pPr>
            <a:lvl2pPr lvl="1">
              <a:spcBef>
                <a:spcPts val="0"/>
              </a:spcBef>
              <a:spcAft>
                <a:spcPts val="0"/>
              </a:spcAft>
              <a:buClr>
                <a:schemeClr val="lt2"/>
              </a:buClr>
              <a:buSzPts val="1800"/>
              <a:buFont typeface="Inter"/>
              <a:buNone/>
              <a:defRPr sz="1800">
                <a:solidFill>
                  <a:schemeClr val="lt2"/>
                </a:solidFill>
              </a:defRPr>
            </a:lvl2pPr>
            <a:lvl3pPr lvl="2">
              <a:spcBef>
                <a:spcPts val="0"/>
              </a:spcBef>
              <a:spcAft>
                <a:spcPts val="0"/>
              </a:spcAft>
              <a:buClr>
                <a:schemeClr val="lt2"/>
              </a:buClr>
              <a:buSzPts val="1800"/>
              <a:buFont typeface="Inter"/>
              <a:buNone/>
              <a:defRPr sz="1800">
                <a:solidFill>
                  <a:schemeClr val="lt2"/>
                </a:solidFill>
              </a:defRPr>
            </a:lvl3pPr>
            <a:lvl4pPr lvl="3">
              <a:spcBef>
                <a:spcPts val="0"/>
              </a:spcBef>
              <a:spcAft>
                <a:spcPts val="0"/>
              </a:spcAft>
              <a:buClr>
                <a:schemeClr val="lt2"/>
              </a:buClr>
              <a:buSzPts val="1800"/>
              <a:buFont typeface="Inter"/>
              <a:buNone/>
              <a:defRPr sz="1800">
                <a:solidFill>
                  <a:schemeClr val="lt2"/>
                </a:solidFill>
              </a:defRPr>
            </a:lvl4pPr>
            <a:lvl5pPr lvl="4">
              <a:spcBef>
                <a:spcPts val="0"/>
              </a:spcBef>
              <a:spcAft>
                <a:spcPts val="0"/>
              </a:spcAft>
              <a:buClr>
                <a:schemeClr val="lt2"/>
              </a:buClr>
              <a:buSzPts val="1800"/>
              <a:buFont typeface="Inter"/>
              <a:buNone/>
              <a:defRPr sz="1800">
                <a:solidFill>
                  <a:schemeClr val="lt2"/>
                </a:solidFill>
              </a:defRPr>
            </a:lvl5pPr>
            <a:lvl6pPr lvl="5">
              <a:spcBef>
                <a:spcPts val="0"/>
              </a:spcBef>
              <a:spcAft>
                <a:spcPts val="0"/>
              </a:spcAft>
              <a:buClr>
                <a:schemeClr val="lt2"/>
              </a:buClr>
              <a:buSzPts val="1800"/>
              <a:buFont typeface="Inter"/>
              <a:buNone/>
              <a:defRPr sz="1800">
                <a:solidFill>
                  <a:schemeClr val="lt2"/>
                </a:solidFill>
              </a:defRPr>
            </a:lvl6pPr>
            <a:lvl7pPr lvl="6">
              <a:spcBef>
                <a:spcPts val="0"/>
              </a:spcBef>
              <a:spcAft>
                <a:spcPts val="0"/>
              </a:spcAft>
              <a:buClr>
                <a:schemeClr val="lt2"/>
              </a:buClr>
              <a:buSzPts val="1800"/>
              <a:buFont typeface="Inter"/>
              <a:buNone/>
              <a:defRPr sz="1800">
                <a:solidFill>
                  <a:schemeClr val="lt2"/>
                </a:solidFill>
              </a:defRPr>
            </a:lvl7pPr>
            <a:lvl8pPr lvl="7">
              <a:spcBef>
                <a:spcPts val="0"/>
              </a:spcBef>
              <a:spcAft>
                <a:spcPts val="0"/>
              </a:spcAft>
              <a:buClr>
                <a:schemeClr val="lt2"/>
              </a:buClr>
              <a:buSzPts val="1800"/>
              <a:buFont typeface="Inter"/>
              <a:buNone/>
              <a:defRPr sz="1800">
                <a:solidFill>
                  <a:schemeClr val="lt2"/>
                </a:solidFill>
              </a:defRPr>
            </a:lvl8pPr>
            <a:lvl9pPr lvl="8">
              <a:spcBef>
                <a:spcPts val="0"/>
              </a:spcBef>
              <a:spcAft>
                <a:spcPts val="0"/>
              </a:spcAft>
              <a:buClr>
                <a:schemeClr val="lt2"/>
              </a:buClr>
              <a:buSzPts val="1800"/>
              <a:buFont typeface="Inter"/>
              <a:buNone/>
              <a:defRPr sz="1800">
                <a:solidFill>
                  <a:schemeClr val="lt2"/>
                </a:solidFill>
              </a:defRPr>
            </a:lvl9pPr>
          </a:lstStyle>
          <a:p/>
        </p:txBody>
      </p:sp>
      <p:sp>
        <p:nvSpPr>
          <p:cNvPr id="73" name="Google Shape;73;p17"/>
          <p:cNvSpPr/>
          <p:nvPr>
            <p:ph idx="3" type="pic"/>
          </p:nvPr>
        </p:nvSpPr>
        <p:spPr>
          <a:xfrm>
            <a:off x="5039775" y="196800"/>
            <a:ext cx="3905400" cy="4749900"/>
          </a:xfrm>
          <a:prstGeom prst="rect">
            <a:avLst/>
          </a:prstGeom>
          <a:noFill/>
          <a:ln>
            <a:noFill/>
          </a:ln>
        </p:spPr>
      </p:sp>
      <p:sp>
        <p:nvSpPr>
          <p:cNvPr id="74" name="Google Shape;74;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75" name="Google Shape;75;p17" title="MARTE_logo_EU_logo_white.png"/>
          <p:cNvPicPr preferRelativeResize="0"/>
          <p:nvPr/>
        </p:nvPicPr>
        <p:blipFill>
          <a:blip r:embed="rId2">
            <a:alphaModFix/>
          </a:blip>
          <a:stretch>
            <a:fillRect/>
          </a:stretch>
        </p:blipFill>
        <p:spPr>
          <a:xfrm>
            <a:off x="491071" y="768475"/>
            <a:ext cx="2435318" cy="3936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s 1">
  <p:cSld name="TITLE_5_2">
    <p:bg>
      <p:bgPr>
        <a:solidFill>
          <a:srgbClr val="111189"/>
        </a:solidFill>
      </p:bgPr>
    </p:bg>
    <p:spTree>
      <p:nvGrpSpPr>
        <p:cNvPr id="76" name="Shape 76"/>
        <p:cNvGrpSpPr/>
        <p:nvPr/>
      </p:nvGrpSpPr>
      <p:grpSpPr>
        <a:xfrm>
          <a:off x="0" y="0"/>
          <a:ext cx="0" cy="0"/>
          <a:chOff x="0" y="0"/>
          <a:chExt cx="0" cy="0"/>
        </a:xfrm>
      </p:grpSpPr>
      <p:sp>
        <p:nvSpPr>
          <p:cNvPr id="77" name="Google Shape;77;p18"/>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FFFFFF"/>
              </a:buClr>
              <a:buSzPts val="4000"/>
              <a:buFont typeface="Inter"/>
              <a:buNone/>
              <a:defRPr sz="4000">
                <a:solidFill>
                  <a:srgbClr val="FFFFFF"/>
                </a:solidFill>
              </a:defRPr>
            </a:lvl1pPr>
            <a:lvl2pPr lvl="1">
              <a:lnSpc>
                <a:spcPct val="90000"/>
              </a:lnSpc>
              <a:spcBef>
                <a:spcPts val="0"/>
              </a:spcBef>
              <a:spcAft>
                <a:spcPts val="0"/>
              </a:spcAft>
              <a:buClr>
                <a:srgbClr val="E0E0FF"/>
              </a:buClr>
              <a:buSzPts val="4000"/>
              <a:buFont typeface="Inter"/>
              <a:buNone/>
              <a:defRPr b="1" sz="4000">
                <a:solidFill>
                  <a:srgbClr val="E0E0FF"/>
                </a:solidFill>
              </a:defRPr>
            </a:lvl2pPr>
            <a:lvl3pPr lvl="2">
              <a:lnSpc>
                <a:spcPct val="90000"/>
              </a:lnSpc>
              <a:spcBef>
                <a:spcPts val="0"/>
              </a:spcBef>
              <a:spcAft>
                <a:spcPts val="0"/>
              </a:spcAft>
              <a:buClr>
                <a:srgbClr val="E0E0FF"/>
              </a:buClr>
              <a:buSzPts val="4000"/>
              <a:buFont typeface="Inter"/>
              <a:buNone/>
              <a:defRPr b="1" sz="4000">
                <a:solidFill>
                  <a:srgbClr val="E0E0FF"/>
                </a:solidFill>
              </a:defRPr>
            </a:lvl3pPr>
            <a:lvl4pPr lvl="3">
              <a:lnSpc>
                <a:spcPct val="90000"/>
              </a:lnSpc>
              <a:spcBef>
                <a:spcPts val="0"/>
              </a:spcBef>
              <a:spcAft>
                <a:spcPts val="0"/>
              </a:spcAft>
              <a:buClr>
                <a:srgbClr val="E0E0FF"/>
              </a:buClr>
              <a:buSzPts val="4000"/>
              <a:buFont typeface="Inter"/>
              <a:buNone/>
              <a:defRPr b="1" sz="4000">
                <a:solidFill>
                  <a:srgbClr val="E0E0FF"/>
                </a:solidFill>
              </a:defRPr>
            </a:lvl4pPr>
            <a:lvl5pPr lvl="4">
              <a:lnSpc>
                <a:spcPct val="90000"/>
              </a:lnSpc>
              <a:spcBef>
                <a:spcPts val="0"/>
              </a:spcBef>
              <a:spcAft>
                <a:spcPts val="0"/>
              </a:spcAft>
              <a:buClr>
                <a:srgbClr val="E0E0FF"/>
              </a:buClr>
              <a:buSzPts val="4000"/>
              <a:buFont typeface="Inter"/>
              <a:buNone/>
              <a:defRPr b="1" sz="4000">
                <a:solidFill>
                  <a:srgbClr val="E0E0FF"/>
                </a:solidFill>
              </a:defRPr>
            </a:lvl5pPr>
            <a:lvl6pPr lvl="5">
              <a:lnSpc>
                <a:spcPct val="90000"/>
              </a:lnSpc>
              <a:spcBef>
                <a:spcPts val="0"/>
              </a:spcBef>
              <a:spcAft>
                <a:spcPts val="0"/>
              </a:spcAft>
              <a:buClr>
                <a:srgbClr val="E0E0FF"/>
              </a:buClr>
              <a:buSzPts val="4000"/>
              <a:buFont typeface="Inter"/>
              <a:buNone/>
              <a:defRPr b="1" sz="4000">
                <a:solidFill>
                  <a:srgbClr val="E0E0FF"/>
                </a:solidFill>
              </a:defRPr>
            </a:lvl6pPr>
            <a:lvl7pPr lvl="6">
              <a:lnSpc>
                <a:spcPct val="90000"/>
              </a:lnSpc>
              <a:spcBef>
                <a:spcPts val="0"/>
              </a:spcBef>
              <a:spcAft>
                <a:spcPts val="0"/>
              </a:spcAft>
              <a:buClr>
                <a:srgbClr val="E0E0FF"/>
              </a:buClr>
              <a:buSzPts val="4000"/>
              <a:buFont typeface="Inter"/>
              <a:buNone/>
              <a:defRPr b="1" sz="4000">
                <a:solidFill>
                  <a:srgbClr val="E0E0FF"/>
                </a:solidFill>
              </a:defRPr>
            </a:lvl7pPr>
            <a:lvl8pPr lvl="7">
              <a:lnSpc>
                <a:spcPct val="90000"/>
              </a:lnSpc>
              <a:spcBef>
                <a:spcPts val="0"/>
              </a:spcBef>
              <a:spcAft>
                <a:spcPts val="0"/>
              </a:spcAft>
              <a:buClr>
                <a:srgbClr val="E0E0FF"/>
              </a:buClr>
              <a:buSzPts val="4000"/>
              <a:buFont typeface="Inter"/>
              <a:buNone/>
              <a:defRPr b="1" sz="4000">
                <a:solidFill>
                  <a:srgbClr val="E0E0FF"/>
                </a:solidFill>
              </a:defRPr>
            </a:lvl8pPr>
            <a:lvl9pPr lvl="8">
              <a:lnSpc>
                <a:spcPct val="90000"/>
              </a:lnSpc>
              <a:spcBef>
                <a:spcPts val="0"/>
              </a:spcBef>
              <a:spcAft>
                <a:spcPts val="0"/>
              </a:spcAft>
              <a:buClr>
                <a:srgbClr val="E0E0FF"/>
              </a:buClr>
              <a:buSzPts val="4000"/>
              <a:buFont typeface="Inter"/>
              <a:buNone/>
              <a:defRPr b="1" sz="4000">
                <a:solidFill>
                  <a:srgbClr val="E0E0FF"/>
                </a:solidFill>
              </a:defRPr>
            </a:lvl9pPr>
          </a:lstStyle>
          <a:p/>
        </p:txBody>
      </p:sp>
      <p:sp>
        <p:nvSpPr>
          <p:cNvPr id="78" name="Google Shape;78;p18"/>
          <p:cNvSpPr txBox="1"/>
          <p:nvPr>
            <p:ph idx="2" type="title"/>
          </p:nvPr>
        </p:nvSpPr>
        <p:spPr>
          <a:xfrm>
            <a:off x="420875" y="3899425"/>
            <a:ext cx="4324800" cy="10473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1800"/>
              <a:buNone/>
              <a:defRPr sz="1800">
                <a:solidFill>
                  <a:srgbClr val="FFFFFF"/>
                </a:solidFill>
              </a:defRPr>
            </a:lvl1pPr>
            <a:lvl2pPr lvl="1">
              <a:spcBef>
                <a:spcPts val="0"/>
              </a:spcBef>
              <a:spcAft>
                <a:spcPts val="0"/>
              </a:spcAft>
              <a:buClr>
                <a:schemeClr val="lt2"/>
              </a:buClr>
              <a:buSzPts val="1800"/>
              <a:buFont typeface="Inter"/>
              <a:buNone/>
              <a:defRPr sz="1800">
                <a:solidFill>
                  <a:schemeClr val="lt2"/>
                </a:solidFill>
              </a:defRPr>
            </a:lvl2pPr>
            <a:lvl3pPr lvl="2">
              <a:spcBef>
                <a:spcPts val="0"/>
              </a:spcBef>
              <a:spcAft>
                <a:spcPts val="0"/>
              </a:spcAft>
              <a:buClr>
                <a:schemeClr val="lt2"/>
              </a:buClr>
              <a:buSzPts val="1800"/>
              <a:buFont typeface="Inter"/>
              <a:buNone/>
              <a:defRPr sz="1800">
                <a:solidFill>
                  <a:schemeClr val="lt2"/>
                </a:solidFill>
              </a:defRPr>
            </a:lvl3pPr>
            <a:lvl4pPr lvl="3">
              <a:spcBef>
                <a:spcPts val="0"/>
              </a:spcBef>
              <a:spcAft>
                <a:spcPts val="0"/>
              </a:spcAft>
              <a:buClr>
                <a:schemeClr val="lt2"/>
              </a:buClr>
              <a:buSzPts val="1800"/>
              <a:buFont typeface="Inter"/>
              <a:buNone/>
              <a:defRPr sz="1800">
                <a:solidFill>
                  <a:schemeClr val="lt2"/>
                </a:solidFill>
              </a:defRPr>
            </a:lvl4pPr>
            <a:lvl5pPr lvl="4">
              <a:spcBef>
                <a:spcPts val="0"/>
              </a:spcBef>
              <a:spcAft>
                <a:spcPts val="0"/>
              </a:spcAft>
              <a:buClr>
                <a:schemeClr val="lt2"/>
              </a:buClr>
              <a:buSzPts val="1800"/>
              <a:buFont typeface="Inter"/>
              <a:buNone/>
              <a:defRPr sz="1800">
                <a:solidFill>
                  <a:schemeClr val="lt2"/>
                </a:solidFill>
              </a:defRPr>
            </a:lvl5pPr>
            <a:lvl6pPr lvl="5">
              <a:spcBef>
                <a:spcPts val="0"/>
              </a:spcBef>
              <a:spcAft>
                <a:spcPts val="0"/>
              </a:spcAft>
              <a:buClr>
                <a:schemeClr val="lt2"/>
              </a:buClr>
              <a:buSzPts val="1800"/>
              <a:buFont typeface="Inter"/>
              <a:buNone/>
              <a:defRPr sz="1800">
                <a:solidFill>
                  <a:schemeClr val="lt2"/>
                </a:solidFill>
              </a:defRPr>
            </a:lvl6pPr>
            <a:lvl7pPr lvl="6">
              <a:spcBef>
                <a:spcPts val="0"/>
              </a:spcBef>
              <a:spcAft>
                <a:spcPts val="0"/>
              </a:spcAft>
              <a:buClr>
                <a:schemeClr val="lt2"/>
              </a:buClr>
              <a:buSzPts val="1800"/>
              <a:buFont typeface="Inter"/>
              <a:buNone/>
              <a:defRPr sz="1800">
                <a:solidFill>
                  <a:schemeClr val="lt2"/>
                </a:solidFill>
              </a:defRPr>
            </a:lvl7pPr>
            <a:lvl8pPr lvl="7">
              <a:spcBef>
                <a:spcPts val="0"/>
              </a:spcBef>
              <a:spcAft>
                <a:spcPts val="0"/>
              </a:spcAft>
              <a:buClr>
                <a:schemeClr val="lt2"/>
              </a:buClr>
              <a:buSzPts val="1800"/>
              <a:buFont typeface="Inter"/>
              <a:buNone/>
              <a:defRPr sz="1800">
                <a:solidFill>
                  <a:schemeClr val="lt2"/>
                </a:solidFill>
              </a:defRPr>
            </a:lvl8pPr>
            <a:lvl9pPr lvl="8">
              <a:spcBef>
                <a:spcPts val="0"/>
              </a:spcBef>
              <a:spcAft>
                <a:spcPts val="0"/>
              </a:spcAft>
              <a:buClr>
                <a:schemeClr val="lt2"/>
              </a:buClr>
              <a:buSzPts val="1800"/>
              <a:buFont typeface="Inter"/>
              <a:buNone/>
              <a:defRPr sz="1800">
                <a:solidFill>
                  <a:schemeClr val="lt2"/>
                </a:solidFill>
              </a:defRPr>
            </a:lvl9pPr>
          </a:lstStyle>
          <a:p/>
        </p:txBody>
      </p:sp>
      <p:sp>
        <p:nvSpPr>
          <p:cNvPr id="79" name="Google Shape;79;p18"/>
          <p:cNvSpPr/>
          <p:nvPr>
            <p:ph idx="3" type="pic"/>
          </p:nvPr>
        </p:nvSpPr>
        <p:spPr>
          <a:xfrm>
            <a:off x="5039775" y="196800"/>
            <a:ext cx="3905400" cy="4749900"/>
          </a:xfrm>
          <a:prstGeom prst="rect">
            <a:avLst/>
          </a:prstGeom>
          <a:noFill/>
          <a:ln>
            <a:noFill/>
          </a:ln>
        </p:spPr>
      </p:sp>
      <p:sp>
        <p:nvSpPr>
          <p:cNvPr id="80" name="Google Shape;80;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18" title="MARTE_logo_EU_logo_white.png"/>
          <p:cNvPicPr preferRelativeResize="0"/>
          <p:nvPr/>
        </p:nvPicPr>
        <p:blipFill>
          <a:blip r:embed="rId2">
            <a:alphaModFix/>
          </a:blip>
          <a:stretch>
            <a:fillRect/>
          </a:stretch>
        </p:blipFill>
        <p:spPr>
          <a:xfrm>
            <a:off x="491071" y="768475"/>
            <a:ext cx="2435318" cy="393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5_1">
    <p:bg>
      <p:bgPr>
        <a:solidFill>
          <a:srgbClr val="111189"/>
        </a:solidFill>
      </p:bgPr>
    </p:bg>
    <p:spTree>
      <p:nvGrpSpPr>
        <p:cNvPr id="82" name="Shape 82"/>
        <p:cNvGrpSpPr/>
        <p:nvPr/>
      </p:nvGrpSpPr>
      <p:grpSpPr>
        <a:xfrm>
          <a:off x="0" y="0"/>
          <a:ext cx="0" cy="0"/>
          <a:chOff x="0" y="0"/>
          <a:chExt cx="0" cy="0"/>
        </a:xfrm>
      </p:grpSpPr>
      <p:sp>
        <p:nvSpPr>
          <p:cNvPr id="83" name="Google Shape;83;p19"/>
          <p:cNvSpPr txBox="1"/>
          <p:nvPr>
            <p:ph type="title"/>
          </p:nvPr>
        </p:nvSpPr>
        <p:spPr>
          <a:xfrm>
            <a:off x="420875" y="1402000"/>
            <a:ext cx="4324800" cy="2338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80000"/>
              </a:lnSpc>
              <a:spcBef>
                <a:spcPts val="0"/>
              </a:spcBef>
              <a:spcAft>
                <a:spcPts val="0"/>
              </a:spcAft>
              <a:buClr>
                <a:srgbClr val="E0E0FF"/>
              </a:buClr>
              <a:buSzPts val="6000"/>
              <a:buFont typeface="Inter"/>
              <a:buNone/>
              <a:defRPr b="1" sz="6000">
                <a:solidFill>
                  <a:srgbClr val="E0E0FF"/>
                </a:solidFill>
              </a:defRPr>
            </a:lvl2pPr>
            <a:lvl3pPr lvl="2">
              <a:lnSpc>
                <a:spcPct val="80000"/>
              </a:lnSpc>
              <a:spcBef>
                <a:spcPts val="0"/>
              </a:spcBef>
              <a:spcAft>
                <a:spcPts val="0"/>
              </a:spcAft>
              <a:buClr>
                <a:srgbClr val="E0E0FF"/>
              </a:buClr>
              <a:buSzPts val="6000"/>
              <a:buFont typeface="Inter"/>
              <a:buNone/>
              <a:defRPr b="1" sz="6000">
                <a:solidFill>
                  <a:srgbClr val="E0E0FF"/>
                </a:solidFill>
              </a:defRPr>
            </a:lvl3pPr>
            <a:lvl4pPr lvl="3">
              <a:lnSpc>
                <a:spcPct val="80000"/>
              </a:lnSpc>
              <a:spcBef>
                <a:spcPts val="0"/>
              </a:spcBef>
              <a:spcAft>
                <a:spcPts val="0"/>
              </a:spcAft>
              <a:buClr>
                <a:srgbClr val="E0E0FF"/>
              </a:buClr>
              <a:buSzPts val="6000"/>
              <a:buFont typeface="Inter"/>
              <a:buNone/>
              <a:defRPr b="1" sz="6000">
                <a:solidFill>
                  <a:srgbClr val="E0E0FF"/>
                </a:solidFill>
              </a:defRPr>
            </a:lvl4pPr>
            <a:lvl5pPr lvl="4">
              <a:lnSpc>
                <a:spcPct val="80000"/>
              </a:lnSpc>
              <a:spcBef>
                <a:spcPts val="0"/>
              </a:spcBef>
              <a:spcAft>
                <a:spcPts val="0"/>
              </a:spcAft>
              <a:buClr>
                <a:srgbClr val="E0E0FF"/>
              </a:buClr>
              <a:buSzPts val="6000"/>
              <a:buFont typeface="Inter"/>
              <a:buNone/>
              <a:defRPr b="1" sz="6000">
                <a:solidFill>
                  <a:srgbClr val="E0E0FF"/>
                </a:solidFill>
              </a:defRPr>
            </a:lvl5pPr>
            <a:lvl6pPr lvl="5">
              <a:lnSpc>
                <a:spcPct val="80000"/>
              </a:lnSpc>
              <a:spcBef>
                <a:spcPts val="0"/>
              </a:spcBef>
              <a:spcAft>
                <a:spcPts val="0"/>
              </a:spcAft>
              <a:buClr>
                <a:srgbClr val="E0E0FF"/>
              </a:buClr>
              <a:buSzPts val="6000"/>
              <a:buFont typeface="Inter"/>
              <a:buNone/>
              <a:defRPr b="1" sz="6000">
                <a:solidFill>
                  <a:srgbClr val="E0E0FF"/>
                </a:solidFill>
              </a:defRPr>
            </a:lvl6pPr>
            <a:lvl7pPr lvl="6">
              <a:lnSpc>
                <a:spcPct val="80000"/>
              </a:lnSpc>
              <a:spcBef>
                <a:spcPts val="0"/>
              </a:spcBef>
              <a:spcAft>
                <a:spcPts val="0"/>
              </a:spcAft>
              <a:buClr>
                <a:srgbClr val="E0E0FF"/>
              </a:buClr>
              <a:buSzPts val="6000"/>
              <a:buFont typeface="Inter"/>
              <a:buNone/>
              <a:defRPr b="1" sz="6000">
                <a:solidFill>
                  <a:srgbClr val="E0E0FF"/>
                </a:solidFill>
              </a:defRPr>
            </a:lvl7pPr>
            <a:lvl8pPr lvl="7">
              <a:lnSpc>
                <a:spcPct val="80000"/>
              </a:lnSpc>
              <a:spcBef>
                <a:spcPts val="0"/>
              </a:spcBef>
              <a:spcAft>
                <a:spcPts val="0"/>
              </a:spcAft>
              <a:buClr>
                <a:srgbClr val="E0E0FF"/>
              </a:buClr>
              <a:buSzPts val="6000"/>
              <a:buFont typeface="Inter"/>
              <a:buNone/>
              <a:defRPr b="1" sz="6000">
                <a:solidFill>
                  <a:srgbClr val="E0E0FF"/>
                </a:solidFill>
              </a:defRPr>
            </a:lvl8pPr>
            <a:lvl9pPr lvl="8">
              <a:lnSpc>
                <a:spcPct val="80000"/>
              </a:lnSpc>
              <a:spcBef>
                <a:spcPts val="0"/>
              </a:spcBef>
              <a:spcAft>
                <a:spcPts val="0"/>
              </a:spcAft>
              <a:buClr>
                <a:srgbClr val="E0E0FF"/>
              </a:buClr>
              <a:buSzPts val="6000"/>
              <a:buFont typeface="Inter"/>
              <a:buNone/>
              <a:defRPr b="1" sz="6000">
                <a:solidFill>
                  <a:srgbClr val="E0E0FF"/>
                </a:solidFill>
              </a:defRPr>
            </a:lvl9pPr>
          </a:lstStyle>
          <a:p/>
        </p:txBody>
      </p:sp>
      <p:sp>
        <p:nvSpPr>
          <p:cNvPr id="84" name="Google Shape;84;p19"/>
          <p:cNvSpPr txBox="1"/>
          <p:nvPr>
            <p:ph idx="2" type="title"/>
          </p:nvPr>
        </p:nvSpPr>
        <p:spPr>
          <a:xfrm>
            <a:off x="420875" y="3793500"/>
            <a:ext cx="4036500" cy="1153200"/>
          </a:xfrm>
          <a:prstGeom prst="rect">
            <a:avLst/>
          </a:prstGeom>
        </p:spPr>
        <p:txBody>
          <a:bodyPr anchorCtr="0" anchor="t" bIns="91425" lIns="91425" spcFirstLastPara="1" rIns="91425" wrap="square" tIns="91425">
            <a:noAutofit/>
          </a:bodyPr>
          <a:lstStyle>
            <a:lvl1pPr lvl="0">
              <a:spcBef>
                <a:spcPts val="0"/>
              </a:spcBef>
              <a:spcAft>
                <a:spcPts val="0"/>
              </a:spcAft>
              <a:buClr>
                <a:srgbClr val="FF9540"/>
              </a:buClr>
              <a:buSzPts val="1800"/>
              <a:buNone/>
              <a:defRPr sz="1800">
                <a:solidFill>
                  <a:srgbClr val="FF9540"/>
                </a:solidFill>
              </a:defRPr>
            </a:lvl1pPr>
            <a:lvl2pPr lvl="1">
              <a:spcBef>
                <a:spcPts val="0"/>
              </a:spcBef>
              <a:spcAft>
                <a:spcPts val="0"/>
              </a:spcAft>
              <a:buClr>
                <a:schemeClr val="lt2"/>
              </a:buClr>
              <a:buSzPts val="1800"/>
              <a:buFont typeface="Inter"/>
              <a:buNone/>
              <a:defRPr sz="1800">
                <a:solidFill>
                  <a:schemeClr val="lt2"/>
                </a:solidFill>
              </a:defRPr>
            </a:lvl2pPr>
            <a:lvl3pPr lvl="2">
              <a:spcBef>
                <a:spcPts val="0"/>
              </a:spcBef>
              <a:spcAft>
                <a:spcPts val="0"/>
              </a:spcAft>
              <a:buClr>
                <a:schemeClr val="lt2"/>
              </a:buClr>
              <a:buSzPts val="1800"/>
              <a:buFont typeface="Inter"/>
              <a:buNone/>
              <a:defRPr sz="1800">
                <a:solidFill>
                  <a:schemeClr val="lt2"/>
                </a:solidFill>
              </a:defRPr>
            </a:lvl3pPr>
            <a:lvl4pPr lvl="3">
              <a:spcBef>
                <a:spcPts val="0"/>
              </a:spcBef>
              <a:spcAft>
                <a:spcPts val="0"/>
              </a:spcAft>
              <a:buClr>
                <a:schemeClr val="lt2"/>
              </a:buClr>
              <a:buSzPts val="1800"/>
              <a:buFont typeface="Inter"/>
              <a:buNone/>
              <a:defRPr sz="1800">
                <a:solidFill>
                  <a:schemeClr val="lt2"/>
                </a:solidFill>
              </a:defRPr>
            </a:lvl4pPr>
            <a:lvl5pPr lvl="4">
              <a:spcBef>
                <a:spcPts val="0"/>
              </a:spcBef>
              <a:spcAft>
                <a:spcPts val="0"/>
              </a:spcAft>
              <a:buClr>
                <a:schemeClr val="lt2"/>
              </a:buClr>
              <a:buSzPts val="1800"/>
              <a:buFont typeface="Inter"/>
              <a:buNone/>
              <a:defRPr sz="1800">
                <a:solidFill>
                  <a:schemeClr val="lt2"/>
                </a:solidFill>
              </a:defRPr>
            </a:lvl5pPr>
            <a:lvl6pPr lvl="5">
              <a:spcBef>
                <a:spcPts val="0"/>
              </a:spcBef>
              <a:spcAft>
                <a:spcPts val="0"/>
              </a:spcAft>
              <a:buClr>
                <a:schemeClr val="lt2"/>
              </a:buClr>
              <a:buSzPts val="1800"/>
              <a:buFont typeface="Inter"/>
              <a:buNone/>
              <a:defRPr sz="1800">
                <a:solidFill>
                  <a:schemeClr val="lt2"/>
                </a:solidFill>
              </a:defRPr>
            </a:lvl6pPr>
            <a:lvl7pPr lvl="6">
              <a:spcBef>
                <a:spcPts val="0"/>
              </a:spcBef>
              <a:spcAft>
                <a:spcPts val="0"/>
              </a:spcAft>
              <a:buClr>
                <a:schemeClr val="lt2"/>
              </a:buClr>
              <a:buSzPts val="1800"/>
              <a:buFont typeface="Inter"/>
              <a:buNone/>
              <a:defRPr sz="1800">
                <a:solidFill>
                  <a:schemeClr val="lt2"/>
                </a:solidFill>
              </a:defRPr>
            </a:lvl7pPr>
            <a:lvl8pPr lvl="7">
              <a:spcBef>
                <a:spcPts val="0"/>
              </a:spcBef>
              <a:spcAft>
                <a:spcPts val="0"/>
              </a:spcAft>
              <a:buClr>
                <a:schemeClr val="lt2"/>
              </a:buClr>
              <a:buSzPts val="1800"/>
              <a:buFont typeface="Inter"/>
              <a:buNone/>
              <a:defRPr sz="1800">
                <a:solidFill>
                  <a:schemeClr val="lt2"/>
                </a:solidFill>
              </a:defRPr>
            </a:lvl8pPr>
            <a:lvl9pPr lvl="8">
              <a:spcBef>
                <a:spcPts val="0"/>
              </a:spcBef>
              <a:spcAft>
                <a:spcPts val="0"/>
              </a:spcAft>
              <a:buClr>
                <a:schemeClr val="lt2"/>
              </a:buClr>
              <a:buSzPts val="1800"/>
              <a:buFont typeface="Inter"/>
              <a:buNone/>
              <a:defRPr sz="1800">
                <a:solidFill>
                  <a:schemeClr val="lt2"/>
                </a:solidFill>
              </a:defRPr>
            </a:lvl9pPr>
          </a:lstStyle>
          <a:p/>
        </p:txBody>
      </p:sp>
      <p:sp>
        <p:nvSpPr>
          <p:cNvPr id="85" name="Google Shape;85;p19"/>
          <p:cNvSpPr/>
          <p:nvPr>
            <p:ph idx="3" type="pic"/>
          </p:nvPr>
        </p:nvSpPr>
        <p:spPr>
          <a:xfrm>
            <a:off x="5039775" y="196800"/>
            <a:ext cx="3905400" cy="4749900"/>
          </a:xfrm>
          <a:prstGeom prst="rect">
            <a:avLst/>
          </a:prstGeom>
          <a:noFill/>
          <a:ln>
            <a:noFill/>
          </a:ln>
        </p:spPr>
      </p:sp>
      <p:sp>
        <p:nvSpPr>
          <p:cNvPr id="86" name="Google Shape;86;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ivider Slide">
  <p:cSld name="CUSTOM_3">
    <p:bg>
      <p:bgPr>
        <a:solidFill>
          <a:srgbClr val="111189"/>
        </a:solidFill>
      </p:bgPr>
    </p:bg>
    <p:spTree>
      <p:nvGrpSpPr>
        <p:cNvPr id="87" name="Shape 87"/>
        <p:cNvGrpSpPr/>
        <p:nvPr/>
      </p:nvGrpSpPr>
      <p:grpSpPr>
        <a:xfrm>
          <a:off x="0" y="0"/>
          <a:ext cx="0" cy="0"/>
          <a:chOff x="0" y="0"/>
          <a:chExt cx="0" cy="0"/>
        </a:xfrm>
      </p:grpSpPr>
      <p:sp>
        <p:nvSpPr>
          <p:cNvPr id="88" name="Google Shape;8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0"/>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80000"/>
              </a:lnSpc>
              <a:spcBef>
                <a:spcPts val="0"/>
              </a:spcBef>
              <a:spcAft>
                <a:spcPts val="0"/>
              </a:spcAft>
              <a:buClr>
                <a:schemeClr val="lt1"/>
              </a:buClr>
              <a:buSzPts val="6000"/>
              <a:buFont typeface="Inter"/>
              <a:buNone/>
              <a:defRPr b="1" sz="6000">
                <a:solidFill>
                  <a:schemeClr val="lt1"/>
                </a:solidFill>
              </a:defRPr>
            </a:lvl2pPr>
            <a:lvl3pPr lvl="2">
              <a:lnSpc>
                <a:spcPct val="80000"/>
              </a:lnSpc>
              <a:spcBef>
                <a:spcPts val="0"/>
              </a:spcBef>
              <a:spcAft>
                <a:spcPts val="0"/>
              </a:spcAft>
              <a:buClr>
                <a:schemeClr val="lt1"/>
              </a:buClr>
              <a:buSzPts val="6000"/>
              <a:buFont typeface="Inter"/>
              <a:buNone/>
              <a:defRPr b="1" sz="6000">
                <a:solidFill>
                  <a:schemeClr val="lt1"/>
                </a:solidFill>
              </a:defRPr>
            </a:lvl3pPr>
            <a:lvl4pPr lvl="3">
              <a:lnSpc>
                <a:spcPct val="80000"/>
              </a:lnSpc>
              <a:spcBef>
                <a:spcPts val="0"/>
              </a:spcBef>
              <a:spcAft>
                <a:spcPts val="0"/>
              </a:spcAft>
              <a:buClr>
                <a:schemeClr val="lt1"/>
              </a:buClr>
              <a:buSzPts val="6000"/>
              <a:buFont typeface="Inter"/>
              <a:buNone/>
              <a:defRPr b="1" sz="6000">
                <a:solidFill>
                  <a:schemeClr val="lt1"/>
                </a:solidFill>
              </a:defRPr>
            </a:lvl4pPr>
            <a:lvl5pPr lvl="4">
              <a:lnSpc>
                <a:spcPct val="80000"/>
              </a:lnSpc>
              <a:spcBef>
                <a:spcPts val="0"/>
              </a:spcBef>
              <a:spcAft>
                <a:spcPts val="0"/>
              </a:spcAft>
              <a:buClr>
                <a:schemeClr val="lt1"/>
              </a:buClr>
              <a:buSzPts val="6000"/>
              <a:buFont typeface="Inter"/>
              <a:buNone/>
              <a:defRPr b="1" sz="6000">
                <a:solidFill>
                  <a:schemeClr val="lt1"/>
                </a:solidFill>
              </a:defRPr>
            </a:lvl5pPr>
            <a:lvl6pPr lvl="5">
              <a:lnSpc>
                <a:spcPct val="80000"/>
              </a:lnSpc>
              <a:spcBef>
                <a:spcPts val="0"/>
              </a:spcBef>
              <a:spcAft>
                <a:spcPts val="0"/>
              </a:spcAft>
              <a:buClr>
                <a:schemeClr val="lt1"/>
              </a:buClr>
              <a:buSzPts val="6000"/>
              <a:buFont typeface="Inter"/>
              <a:buNone/>
              <a:defRPr b="1" sz="6000">
                <a:solidFill>
                  <a:schemeClr val="lt1"/>
                </a:solidFill>
              </a:defRPr>
            </a:lvl6pPr>
            <a:lvl7pPr lvl="6">
              <a:lnSpc>
                <a:spcPct val="80000"/>
              </a:lnSpc>
              <a:spcBef>
                <a:spcPts val="0"/>
              </a:spcBef>
              <a:spcAft>
                <a:spcPts val="0"/>
              </a:spcAft>
              <a:buClr>
                <a:schemeClr val="lt1"/>
              </a:buClr>
              <a:buSzPts val="6000"/>
              <a:buFont typeface="Inter"/>
              <a:buNone/>
              <a:defRPr b="1" sz="6000">
                <a:solidFill>
                  <a:schemeClr val="lt1"/>
                </a:solidFill>
              </a:defRPr>
            </a:lvl7pPr>
            <a:lvl8pPr lvl="7">
              <a:lnSpc>
                <a:spcPct val="80000"/>
              </a:lnSpc>
              <a:spcBef>
                <a:spcPts val="0"/>
              </a:spcBef>
              <a:spcAft>
                <a:spcPts val="0"/>
              </a:spcAft>
              <a:buClr>
                <a:schemeClr val="lt1"/>
              </a:buClr>
              <a:buSzPts val="6000"/>
              <a:buFont typeface="Inter"/>
              <a:buNone/>
              <a:defRPr b="1" sz="6000">
                <a:solidFill>
                  <a:schemeClr val="lt1"/>
                </a:solidFill>
              </a:defRPr>
            </a:lvl8pPr>
            <a:lvl9pPr lvl="8">
              <a:lnSpc>
                <a:spcPct val="80000"/>
              </a:lnSpc>
              <a:spcBef>
                <a:spcPts val="0"/>
              </a:spcBef>
              <a:spcAft>
                <a:spcPts val="0"/>
              </a:spcAft>
              <a:buClr>
                <a:schemeClr val="lt1"/>
              </a:buClr>
              <a:buSzPts val="6000"/>
              <a:buFont typeface="Inter"/>
              <a:buNone/>
              <a:defRPr b="1" sz="6000">
                <a:solidFill>
                  <a:schemeClr val="lt1"/>
                </a:solidFill>
              </a:defRPr>
            </a:lvl9pPr>
          </a:lstStyle>
          <a:p/>
        </p:txBody>
      </p:sp>
      <p:sp>
        <p:nvSpPr>
          <p:cNvPr id="90" name="Google Shape;90;p20"/>
          <p:cNvSpPr txBox="1"/>
          <p:nvPr>
            <p:ph idx="2" type="title"/>
          </p:nvPr>
        </p:nvSpPr>
        <p:spPr>
          <a:xfrm>
            <a:off x="420875" y="3906975"/>
            <a:ext cx="4324800" cy="1039800"/>
          </a:xfrm>
          <a:prstGeom prst="rect">
            <a:avLst/>
          </a:prstGeom>
        </p:spPr>
        <p:txBody>
          <a:bodyPr anchorCtr="0" anchor="t" bIns="91425" lIns="91425" spcFirstLastPara="1" rIns="91425" wrap="square" tIns="91425">
            <a:noAutofit/>
          </a:bodyPr>
          <a:lstStyle>
            <a:lvl1pPr lvl="0">
              <a:spcBef>
                <a:spcPts val="0"/>
              </a:spcBef>
              <a:spcAft>
                <a:spcPts val="0"/>
              </a:spcAft>
              <a:buClr>
                <a:srgbClr val="E0E0FF"/>
              </a:buClr>
              <a:buSzPts val="1800"/>
              <a:buFont typeface="Inter SemiBold"/>
              <a:buNone/>
              <a:defRPr b="0" sz="1800">
                <a:solidFill>
                  <a:srgbClr val="E0E0FF"/>
                </a:solidFill>
                <a:latin typeface="Inter SemiBold"/>
                <a:ea typeface="Inter SemiBold"/>
                <a:cs typeface="Inter SemiBold"/>
                <a:sym typeface="Inter SemiBold"/>
              </a:defRPr>
            </a:lvl1pPr>
            <a:lvl2pPr lvl="1">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9pPr>
          </a:lstStyle>
          <a:p/>
        </p:txBody>
      </p:sp>
      <p:sp>
        <p:nvSpPr>
          <p:cNvPr id="91" name="Google Shape;91;p20"/>
          <p:cNvSpPr/>
          <p:nvPr>
            <p:ph idx="3" type="pic"/>
          </p:nvPr>
        </p:nvSpPr>
        <p:spPr>
          <a:xfrm>
            <a:off x="5039775" y="196800"/>
            <a:ext cx="3905400" cy="47499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ion / Mission" type="secHead">
  <p:cSld name="SECTION_HEADER">
    <p:bg>
      <p:bgPr>
        <a:solidFill>
          <a:srgbClr val="E0E0FF">
            <a:alpha val="95570"/>
          </a:srgbClr>
        </a:solid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2575" y="1987500"/>
            <a:ext cx="4263600" cy="2805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Arial"/>
              <a:buChar char="●"/>
              <a:defRPr>
                <a:latin typeface="Arial"/>
                <a:ea typeface="Arial"/>
                <a:cs typeface="Arial"/>
                <a:sym typeface="Arial"/>
              </a:defRPr>
            </a:lvl1pPr>
            <a:lvl2pPr indent="-304800" lvl="1" marL="914400">
              <a:spcBef>
                <a:spcPts val="1000"/>
              </a:spcBef>
              <a:spcAft>
                <a:spcPts val="0"/>
              </a:spcAft>
              <a:buClr>
                <a:schemeClr val="dk2"/>
              </a:buClr>
              <a:buSzPts val="1200"/>
              <a:buFont typeface="Arial"/>
              <a:buChar char="○"/>
              <a:defRPr>
                <a:latin typeface="Arial"/>
                <a:ea typeface="Arial"/>
                <a:cs typeface="Arial"/>
                <a:sym typeface="Arial"/>
              </a:defRPr>
            </a:lvl2pPr>
            <a:lvl3pPr indent="-304800" lvl="2" marL="1371600">
              <a:spcBef>
                <a:spcPts val="1000"/>
              </a:spcBef>
              <a:spcAft>
                <a:spcPts val="0"/>
              </a:spcAft>
              <a:buClr>
                <a:schemeClr val="dk2"/>
              </a:buClr>
              <a:buSzPts val="1200"/>
              <a:buFont typeface="Arial"/>
              <a:buChar char="■"/>
              <a:defRPr>
                <a:latin typeface="Arial"/>
                <a:ea typeface="Arial"/>
                <a:cs typeface="Arial"/>
                <a:sym typeface="Arial"/>
              </a:defRPr>
            </a:lvl3pPr>
            <a:lvl4pPr indent="-304800" lvl="3" marL="1828800">
              <a:spcBef>
                <a:spcPts val="1000"/>
              </a:spcBef>
              <a:spcAft>
                <a:spcPts val="0"/>
              </a:spcAft>
              <a:buClr>
                <a:schemeClr val="dk2"/>
              </a:buClr>
              <a:buSzPts val="1200"/>
              <a:buFont typeface="Arial"/>
              <a:buChar char="●"/>
              <a:defRPr>
                <a:latin typeface="Arial"/>
                <a:ea typeface="Arial"/>
                <a:cs typeface="Arial"/>
                <a:sym typeface="Arial"/>
              </a:defRPr>
            </a:lvl4pPr>
            <a:lvl5pPr indent="-304800" lvl="4" marL="2286000">
              <a:spcBef>
                <a:spcPts val="1000"/>
              </a:spcBef>
              <a:spcAft>
                <a:spcPts val="0"/>
              </a:spcAft>
              <a:buClr>
                <a:schemeClr val="dk2"/>
              </a:buClr>
              <a:buSzPts val="1200"/>
              <a:buFont typeface="Arial"/>
              <a:buChar char="○"/>
              <a:defRPr>
                <a:latin typeface="Arial"/>
                <a:ea typeface="Arial"/>
                <a:cs typeface="Arial"/>
                <a:sym typeface="Arial"/>
              </a:defRPr>
            </a:lvl5pPr>
            <a:lvl6pPr indent="-304800" lvl="5" marL="2743200">
              <a:spcBef>
                <a:spcPts val="1000"/>
              </a:spcBef>
              <a:spcAft>
                <a:spcPts val="0"/>
              </a:spcAft>
              <a:buClr>
                <a:schemeClr val="dk2"/>
              </a:buClr>
              <a:buSzPts val="1200"/>
              <a:buFont typeface="Arial"/>
              <a:buChar char="■"/>
              <a:defRPr>
                <a:latin typeface="Arial"/>
                <a:ea typeface="Arial"/>
                <a:cs typeface="Arial"/>
                <a:sym typeface="Arial"/>
              </a:defRPr>
            </a:lvl6pPr>
            <a:lvl7pPr indent="-304800" lvl="6" marL="3200400">
              <a:spcBef>
                <a:spcPts val="1000"/>
              </a:spcBef>
              <a:spcAft>
                <a:spcPts val="0"/>
              </a:spcAft>
              <a:buClr>
                <a:schemeClr val="dk2"/>
              </a:buClr>
              <a:buSzPts val="1200"/>
              <a:buFont typeface="Arial"/>
              <a:buChar char="●"/>
              <a:defRPr>
                <a:latin typeface="Arial"/>
                <a:ea typeface="Arial"/>
                <a:cs typeface="Arial"/>
                <a:sym typeface="Arial"/>
              </a:defRPr>
            </a:lvl7pPr>
            <a:lvl8pPr indent="-304800" lvl="7" marL="3657600">
              <a:spcBef>
                <a:spcPts val="1000"/>
              </a:spcBef>
              <a:spcAft>
                <a:spcPts val="0"/>
              </a:spcAft>
              <a:buClr>
                <a:schemeClr val="dk2"/>
              </a:buClr>
              <a:buSzPts val="1200"/>
              <a:buFont typeface="Arial"/>
              <a:buChar char="○"/>
              <a:defRPr>
                <a:latin typeface="Arial"/>
                <a:ea typeface="Arial"/>
                <a:cs typeface="Arial"/>
                <a:sym typeface="Arial"/>
              </a:defRPr>
            </a:lvl8pPr>
            <a:lvl9pPr indent="-304800" lvl="8" marL="4114800">
              <a:spcBef>
                <a:spcPts val="1000"/>
              </a:spcBef>
              <a:spcAft>
                <a:spcPts val="1000"/>
              </a:spcAft>
              <a:buClr>
                <a:schemeClr val="dk2"/>
              </a:buClr>
              <a:buSzPts val="1200"/>
              <a:buFont typeface="Arial"/>
              <a:buChar char="■"/>
              <a:defRPr>
                <a:latin typeface="Arial"/>
                <a:ea typeface="Arial"/>
                <a:cs typeface="Arial"/>
                <a:sym typeface="Arial"/>
              </a:defRPr>
            </a:lvl9pPr>
          </a:lstStyle>
          <a:p/>
        </p:txBody>
      </p:sp>
      <p:sp>
        <p:nvSpPr>
          <p:cNvPr id="94" name="Google Shape;94;p21"/>
          <p:cNvSpPr/>
          <p:nvPr>
            <p:ph idx="2" type="pic"/>
          </p:nvPr>
        </p:nvSpPr>
        <p:spPr>
          <a:xfrm>
            <a:off x="5039775" y="2624675"/>
            <a:ext cx="3905400" cy="2168400"/>
          </a:xfrm>
          <a:prstGeom prst="rect">
            <a:avLst/>
          </a:prstGeom>
          <a:noFill/>
          <a:ln>
            <a:noFill/>
          </a:ln>
        </p:spPr>
      </p:sp>
      <p:sp>
        <p:nvSpPr>
          <p:cNvPr id="95" name="Google Shape;95;p21"/>
          <p:cNvSpPr txBox="1"/>
          <p:nvPr>
            <p:ph type="title"/>
          </p:nvPr>
        </p:nvSpPr>
        <p:spPr>
          <a:xfrm>
            <a:off x="452575" y="596800"/>
            <a:ext cx="4263600" cy="13392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3200"/>
              <a:buFont typeface="Inter"/>
              <a:buNone/>
              <a:defRPr sz="3200"/>
            </a:lvl1pPr>
            <a:lvl2pPr lvl="1">
              <a:lnSpc>
                <a:spcPct val="80000"/>
              </a:lnSpc>
              <a:spcBef>
                <a:spcPts val="0"/>
              </a:spcBef>
              <a:spcAft>
                <a:spcPts val="0"/>
              </a:spcAft>
              <a:buClr>
                <a:schemeClr val="dk2"/>
              </a:buClr>
              <a:buSzPts val="4800"/>
              <a:buFont typeface="Inter"/>
              <a:buNone/>
              <a:defRPr b="1" sz="4800"/>
            </a:lvl2pPr>
            <a:lvl3pPr lvl="2">
              <a:lnSpc>
                <a:spcPct val="80000"/>
              </a:lnSpc>
              <a:spcBef>
                <a:spcPts val="0"/>
              </a:spcBef>
              <a:spcAft>
                <a:spcPts val="0"/>
              </a:spcAft>
              <a:buClr>
                <a:schemeClr val="dk2"/>
              </a:buClr>
              <a:buSzPts val="4800"/>
              <a:buFont typeface="Inter"/>
              <a:buNone/>
              <a:defRPr b="1" sz="4800"/>
            </a:lvl3pPr>
            <a:lvl4pPr lvl="3">
              <a:lnSpc>
                <a:spcPct val="80000"/>
              </a:lnSpc>
              <a:spcBef>
                <a:spcPts val="0"/>
              </a:spcBef>
              <a:spcAft>
                <a:spcPts val="0"/>
              </a:spcAft>
              <a:buClr>
                <a:schemeClr val="dk2"/>
              </a:buClr>
              <a:buSzPts val="4800"/>
              <a:buFont typeface="Inter"/>
              <a:buNone/>
              <a:defRPr b="1" sz="4800"/>
            </a:lvl4pPr>
            <a:lvl5pPr lvl="4">
              <a:lnSpc>
                <a:spcPct val="80000"/>
              </a:lnSpc>
              <a:spcBef>
                <a:spcPts val="0"/>
              </a:spcBef>
              <a:spcAft>
                <a:spcPts val="0"/>
              </a:spcAft>
              <a:buClr>
                <a:schemeClr val="dk2"/>
              </a:buClr>
              <a:buSzPts val="4800"/>
              <a:buFont typeface="Inter"/>
              <a:buNone/>
              <a:defRPr b="1" sz="4800"/>
            </a:lvl5pPr>
            <a:lvl6pPr lvl="5">
              <a:lnSpc>
                <a:spcPct val="80000"/>
              </a:lnSpc>
              <a:spcBef>
                <a:spcPts val="0"/>
              </a:spcBef>
              <a:spcAft>
                <a:spcPts val="0"/>
              </a:spcAft>
              <a:buClr>
                <a:schemeClr val="dk2"/>
              </a:buClr>
              <a:buSzPts val="4800"/>
              <a:buFont typeface="Inter"/>
              <a:buNone/>
              <a:defRPr b="1" sz="4800"/>
            </a:lvl6pPr>
            <a:lvl7pPr lvl="6">
              <a:lnSpc>
                <a:spcPct val="80000"/>
              </a:lnSpc>
              <a:spcBef>
                <a:spcPts val="0"/>
              </a:spcBef>
              <a:spcAft>
                <a:spcPts val="0"/>
              </a:spcAft>
              <a:buClr>
                <a:schemeClr val="dk2"/>
              </a:buClr>
              <a:buSzPts val="4800"/>
              <a:buFont typeface="Inter"/>
              <a:buNone/>
              <a:defRPr b="1" sz="4800"/>
            </a:lvl7pPr>
            <a:lvl8pPr lvl="7">
              <a:lnSpc>
                <a:spcPct val="80000"/>
              </a:lnSpc>
              <a:spcBef>
                <a:spcPts val="0"/>
              </a:spcBef>
              <a:spcAft>
                <a:spcPts val="0"/>
              </a:spcAft>
              <a:buClr>
                <a:schemeClr val="dk2"/>
              </a:buClr>
              <a:buSzPts val="4800"/>
              <a:buFont typeface="Inter"/>
              <a:buNone/>
              <a:defRPr b="1" sz="4800"/>
            </a:lvl8pPr>
            <a:lvl9pPr lvl="8">
              <a:lnSpc>
                <a:spcPct val="80000"/>
              </a:lnSpc>
              <a:spcBef>
                <a:spcPts val="0"/>
              </a:spcBef>
              <a:spcAft>
                <a:spcPts val="0"/>
              </a:spcAft>
              <a:buClr>
                <a:schemeClr val="dk2"/>
              </a:buClr>
              <a:buSzPts val="4800"/>
              <a:buFont typeface="Inter"/>
              <a:buNone/>
              <a:defRPr b="1" sz="4800"/>
            </a:lvl9pPr>
          </a:lstStyle>
          <a:p/>
        </p:txBody>
      </p:sp>
      <p:pic>
        <p:nvPicPr>
          <p:cNvPr id="96" name="Google Shape;96;p21"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
        <p:nvSpPr>
          <p:cNvPr id="97" name="Google Shape;97;p21"/>
          <p:cNvSpPr/>
          <p:nvPr>
            <p:ph idx="3" type="pic"/>
          </p:nvPr>
        </p:nvSpPr>
        <p:spPr>
          <a:xfrm>
            <a:off x="5039775" y="333450"/>
            <a:ext cx="3905400" cy="21684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ype="tx">
  <p:cSld name="TITLE_AND_BODY">
    <p:bg>
      <p:bgPr>
        <a:solidFill>
          <a:srgbClr val="111189"/>
        </a:solidFill>
      </p:bgPr>
    </p:bg>
    <p:spTree>
      <p:nvGrpSpPr>
        <p:cNvPr id="98" name="Shape 98"/>
        <p:cNvGrpSpPr/>
        <p:nvPr/>
      </p:nvGrpSpPr>
      <p:grpSpPr>
        <a:xfrm>
          <a:off x="0" y="0"/>
          <a:ext cx="0" cy="0"/>
          <a:chOff x="0" y="0"/>
          <a:chExt cx="0" cy="0"/>
        </a:xfrm>
      </p:grpSpPr>
      <p:pic>
        <p:nvPicPr>
          <p:cNvPr id="99" name="Google Shape;99;p22" title="MARTE_graphic_symbol_opacity_40_RGB.png"/>
          <p:cNvPicPr preferRelativeResize="0"/>
          <p:nvPr/>
        </p:nvPicPr>
        <p:blipFill>
          <a:blip r:embed="rId2">
            <a:alphaModFix/>
          </a:blip>
          <a:stretch>
            <a:fillRect/>
          </a:stretch>
        </p:blipFill>
        <p:spPr>
          <a:xfrm>
            <a:off x="4005270" y="0"/>
            <a:ext cx="5138729" cy="5143501"/>
          </a:xfrm>
          <a:prstGeom prst="rect">
            <a:avLst/>
          </a:prstGeom>
          <a:noFill/>
          <a:ln>
            <a:noFill/>
          </a:ln>
        </p:spPr>
      </p:pic>
      <p:sp>
        <p:nvSpPr>
          <p:cNvPr id="100" name="Google Shape;100;p22"/>
          <p:cNvSpPr txBox="1"/>
          <p:nvPr>
            <p:ph type="title"/>
          </p:nvPr>
        </p:nvSpPr>
        <p:spPr>
          <a:xfrm>
            <a:off x="420875" y="1552350"/>
            <a:ext cx="6894300" cy="1688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90000"/>
              </a:lnSpc>
              <a:spcBef>
                <a:spcPts val="0"/>
              </a:spcBef>
              <a:spcAft>
                <a:spcPts val="0"/>
              </a:spcAft>
              <a:buClr>
                <a:schemeClr val="lt1"/>
              </a:buClr>
              <a:buSzPts val="6000"/>
              <a:buFont typeface="Inter"/>
              <a:buNone/>
              <a:defRPr b="1" sz="6000">
                <a:solidFill>
                  <a:schemeClr val="lt1"/>
                </a:solidFill>
              </a:defRPr>
            </a:lvl2pPr>
            <a:lvl3pPr lvl="2">
              <a:lnSpc>
                <a:spcPct val="90000"/>
              </a:lnSpc>
              <a:spcBef>
                <a:spcPts val="0"/>
              </a:spcBef>
              <a:spcAft>
                <a:spcPts val="0"/>
              </a:spcAft>
              <a:buClr>
                <a:schemeClr val="lt1"/>
              </a:buClr>
              <a:buSzPts val="6000"/>
              <a:buFont typeface="Inter"/>
              <a:buNone/>
              <a:defRPr b="1" sz="6000">
                <a:solidFill>
                  <a:schemeClr val="lt1"/>
                </a:solidFill>
              </a:defRPr>
            </a:lvl3pPr>
            <a:lvl4pPr lvl="3">
              <a:lnSpc>
                <a:spcPct val="90000"/>
              </a:lnSpc>
              <a:spcBef>
                <a:spcPts val="0"/>
              </a:spcBef>
              <a:spcAft>
                <a:spcPts val="0"/>
              </a:spcAft>
              <a:buClr>
                <a:schemeClr val="lt1"/>
              </a:buClr>
              <a:buSzPts val="6000"/>
              <a:buFont typeface="Inter"/>
              <a:buNone/>
              <a:defRPr b="1" sz="6000">
                <a:solidFill>
                  <a:schemeClr val="lt1"/>
                </a:solidFill>
              </a:defRPr>
            </a:lvl4pPr>
            <a:lvl5pPr lvl="4">
              <a:lnSpc>
                <a:spcPct val="90000"/>
              </a:lnSpc>
              <a:spcBef>
                <a:spcPts val="0"/>
              </a:spcBef>
              <a:spcAft>
                <a:spcPts val="0"/>
              </a:spcAft>
              <a:buClr>
                <a:schemeClr val="lt1"/>
              </a:buClr>
              <a:buSzPts val="6000"/>
              <a:buFont typeface="Inter"/>
              <a:buNone/>
              <a:defRPr b="1" sz="6000">
                <a:solidFill>
                  <a:schemeClr val="lt1"/>
                </a:solidFill>
              </a:defRPr>
            </a:lvl5pPr>
            <a:lvl6pPr lvl="5">
              <a:lnSpc>
                <a:spcPct val="90000"/>
              </a:lnSpc>
              <a:spcBef>
                <a:spcPts val="0"/>
              </a:spcBef>
              <a:spcAft>
                <a:spcPts val="0"/>
              </a:spcAft>
              <a:buClr>
                <a:schemeClr val="lt1"/>
              </a:buClr>
              <a:buSzPts val="6000"/>
              <a:buFont typeface="Inter"/>
              <a:buNone/>
              <a:defRPr b="1" sz="6000">
                <a:solidFill>
                  <a:schemeClr val="lt1"/>
                </a:solidFill>
              </a:defRPr>
            </a:lvl6pPr>
            <a:lvl7pPr lvl="6">
              <a:lnSpc>
                <a:spcPct val="90000"/>
              </a:lnSpc>
              <a:spcBef>
                <a:spcPts val="0"/>
              </a:spcBef>
              <a:spcAft>
                <a:spcPts val="0"/>
              </a:spcAft>
              <a:buClr>
                <a:schemeClr val="lt1"/>
              </a:buClr>
              <a:buSzPts val="6000"/>
              <a:buFont typeface="Inter"/>
              <a:buNone/>
              <a:defRPr b="1" sz="6000">
                <a:solidFill>
                  <a:schemeClr val="lt1"/>
                </a:solidFill>
              </a:defRPr>
            </a:lvl7pPr>
            <a:lvl8pPr lvl="7">
              <a:lnSpc>
                <a:spcPct val="90000"/>
              </a:lnSpc>
              <a:spcBef>
                <a:spcPts val="0"/>
              </a:spcBef>
              <a:spcAft>
                <a:spcPts val="0"/>
              </a:spcAft>
              <a:buClr>
                <a:schemeClr val="lt1"/>
              </a:buClr>
              <a:buSzPts val="6000"/>
              <a:buFont typeface="Inter"/>
              <a:buNone/>
              <a:defRPr b="1" sz="6000">
                <a:solidFill>
                  <a:schemeClr val="lt1"/>
                </a:solidFill>
              </a:defRPr>
            </a:lvl8pPr>
            <a:lvl9pPr lvl="8">
              <a:lnSpc>
                <a:spcPct val="90000"/>
              </a:lnSpc>
              <a:spcBef>
                <a:spcPts val="0"/>
              </a:spcBef>
              <a:spcAft>
                <a:spcPts val="0"/>
              </a:spcAft>
              <a:buClr>
                <a:schemeClr val="lt1"/>
              </a:buClr>
              <a:buSzPts val="6000"/>
              <a:buFont typeface="Inter"/>
              <a:buNone/>
              <a:defRPr b="1" sz="6000">
                <a:solidFill>
                  <a:schemeClr val="lt1"/>
                </a:solidFill>
              </a:defRPr>
            </a:lvl9pPr>
          </a:lstStyle>
          <a:p/>
        </p:txBody>
      </p:sp>
      <p:sp>
        <p:nvSpPr>
          <p:cNvPr id="101" name="Google Shape;101;p22"/>
          <p:cNvSpPr txBox="1"/>
          <p:nvPr>
            <p:ph idx="2" type="title"/>
          </p:nvPr>
        </p:nvSpPr>
        <p:spPr>
          <a:xfrm>
            <a:off x="420875" y="3355325"/>
            <a:ext cx="4211700" cy="1437000"/>
          </a:xfrm>
          <a:prstGeom prst="rect">
            <a:avLst/>
          </a:prstGeom>
        </p:spPr>
        <p:txBody>
          <a:bodyPr anchorCtr="0" anchor="t" bIns="91425" lIns="91425" spcFirstLastPara="1" rIns="91425" wrap="square" tIns="91425">
            <a:noAutofit/>
          </a:bodyPr>
          <a:lstStyle>
            <a:lvl1pPr lvl="0">
              <a:spcBef>
                <a:spcPts val="0"/>
              </a:spcBef>
              <a:spcAft>
                <a:spcPts val="0"/>
              </a:spcAft>
              <a:buClr>
                <a:srgbClr val="E0E0FF"/>
              </a:buClr>
              <a:buSzPts val="1800"/>
              <a:buNone/>
              <a:defRPr b="0" sz="1800">
                <a:solidFill>
                  <a:srgbClr val="E0E0FF"/>
                </a:solidFill>
              </a:defRPr>
            </a:lvl1pPr>
            <a:lvl2pPr lvl="1">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9pPr>
          </a:lstStyle>
          <a:p/>
        </p:txBody>
      </p:sp>
      <p:pic>
        <p:nvPicPr>
          <p:cNvPr id="102" name="Google Shape;102;p22" title="MARTE_logo_EU_logo_white.png"/>
          <p:cNvPicPr preferRelativeResize="0"/>
          <p:nvPr/>
        </p:nvPicPr>
        <p:blipFill>
          <a:blip r:embed="rId3">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3">
  <p:cSld name="TITLE_AND_BODY_4">
    <p:bg>
      <p:bgPr>
        <a:solidFill>
          <a:srgbClr val="E0E0FF">
            <a:alpha val="95570"/>
          </a:srgbClr>
        </a:solidFill>
      </p:bgPr>
    </p:bg>
    <p:spTree>
      <p:nvGrpSpPr>
        <p:cNvPr id="103" name="Shape 103"/>
        <p:cNvGrpSpPr/>
        <p:nvPr/>
      </p:nvGrpSpPr>
      <p:grpSpPr>
        <a:xfrm>
          <a:off x="0" y="0"/>
          <a:ext cx="0" cy="0"/>
          <a:chOff x="0" y="0"/>
          <a:chExt cx="0" cy="0"/>
        </a:xfrm>
      </p:grpSpPr>
      <p:pic>
        <p:nvPicPr>
          <p:cNvPr id="104" name="Google Shape;104;p23" title="MARTE_graphic_symbol_opacity_40_RGB.png"/>
          <p:cNvPicPr preferRelativeResize="0"/>
          <p:nvPr/>
        </p:nvPicPr>
        <p:blipFill>
          <a:blip r:embed="rId2">
            <a:alphaModFix/>
          </a:blip>
          <a:stretch>
            <a:fillRect/>
          </a:stretch>
        </p:blipFill>
        <p:spPr>
          <a:xfrm>
            <a:off x="4005270" y="0"/>
            <a:ext cx="5138729" cy="5143501"/>
          </a:xfrm>
          <a:prstGeom prst="rect">
            <a:avLst/>
          </a:prstGeom>
          <a:noFill/>
          <a:ln>
            <a:noFill/>
          </a:ln>
        </p:spPr>
      </p:pic>
      <p:sp>
        <p:nvSpPr>
          <p:cNvPr id="105" name="Google Shape;105;p23"/>
          <p:cNvSpPr txBox="1"/>
          <p:nvPr>
            <p:ph type="title"/>
          </p:nvPr>
        </p:nvSpPr>
        <p:spPr>
          <a:xfrm>
            <a:off x="420875" y="1552350"/>
            <a:ext cx="6894300" cy="1688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111189"/>
              </a:buClr>
              <a:buSzPts val="4000"/>
              <a:buFont typeface="Inter"/>
              <a:buNone/>
              <a:defRPr sz="4000">
                <a:solidFill>
                  <a:srgbClr val="111189"/>
                </a:solidFill>
              </a:defRPr>
            </a:lvl1pPr>
            <a:lvl2pPr lvl="1">
              <a:lnSpc>
                <a:spcPct val="80000"/>
              </a:lnSpc>
              <a:spcBef>
                <a:spcPts val="0"/>
              </a:spcBef>
              <a:spcAft>
                <a:spcPts val="0"/>
              </a:spcAft>
              <a:buClr>
                <a:srgbClr val="111189"/>
              </a:buClr>
              <a:buSzPts val="6000"/>
              <a:buFont typeface="Inter"/>
              <a:buNone/>
              <a:defRPr b="1" sz="6000">
                <a:solidFill>
                  <a:srgbClr val="111189"/>
                </a:solidFill>
              </a:defRPr>
            </a:lvl2pPr>
            <a:lvl3pPr lvl="2">
              <a:lnSpc>
                <a:spcPct val="80000"/>
              </a:lnSpc>
              <a:spcBef>
                <a:spcPts val="0"/>
              </a:spcBef>
              <a:spcAft>
                <a:spcPts val="0"/>
              </a:spcAft>
              <a:buClr>
                <a:srgbClr val="111189"/>
              </a:buClr>
              <a:buSzPts val="6000"/>
              <a:buFont typeface="Inter"/>
              <a:buNone/>
              <a:defRPr b="1" sz="6000">
                <a:solidFill>
                  <a:srgbClr val="111189"/>
                </a:solidFill>
              </a:defRPr>
            </a:lvl3pPr>
            <a:lvl4pPr lvl="3">
              <a:lnSpc>
                <a:spcPct val="80000"/>
              </a:lnSpc>
              <a:spcBef>
                <a:spcPts val="0"/>
              </a:spcBef>
              <a:spcAft>
                <a:spcPts val="0"/>
              </a:spcAft>
              <a:buClr>
                <a:srgbClr val="111189"/>
              </a:buClr>
              <a:buSzPts val="6000"/>
              <a:buFont typeface="Inter"/>
              <a:buNone/>
              <a:defRPr b="1" sz="6000">
                <a:solidFill>
                  <a:srgbClr val="111189"/>
                </a:solidFill>
              </a:defRPr>
            </a:lvl4pPr>
            <a:lvl5pPr lvl="4">
              <a:lnSpc>
                <a:spcPct val="80000"/>
              </a:lnSpc>
              <a:spcBef>
                <a:spcPts val="0"/>
              </a:spcBef>
              <a:spcAft>
                <a:spcPts val="0"/>
              </a:spcAft>
              <a:buClr>
                <a:srgbClr val="111189"/>
              </a:buClr>
              <a:buSzPts val="6000"/>
              <a:buFont typeface="Inter"/>
              <a:buNone/>
              <a:defRPr b="1" sz="6000">
                <a:solidFill>
                  <a:srgbClr val="111189"/>
                </a:solidFill>
              </a:defRPr>
            </a:lvl5pPr>
            <a:lvl6pPr lvl="5">
              <a:lnSpc>
                <a:spcPct val="80000"/>
              </a:lnSpc>
              <a:spcBef>
                <a:spcPts val="0"/>
              </a:spcBef>
              <a:spcAft>
                <a:spcPts val="0"/>
              </a:spcAft>
              <a:buClr>
                <a:srgbClr val="111189"/>
              </a:buClr>
              <a:buSzPts val="6000"/>
              <a:buFont typeface="Inter"/>
              <a:buNone/>
              <a:defRPr b="1" sz="6000">
                <a:solidFill>
                  <a:srgbClr val="111189"/>
                </a:solidFill>
              </a:defRPr>
            </a:lvl6pPr>
            <a:lvl7pPr lvl="6">
              <a:lnSpc>
                <a:spcPct val="80000"/>
              </a:lnSpc>
              <a:spcBef>
                <a:spcPts val="0"/>
              </a:spcBef>
              <a:spcAft>
                <a:spcPts val="0"/>
              </a:spcAft>
              <a:buClr>
                <a:srgbClr val="111189"/>
              </a:buClr>
              <a:buSzPts val="6000"/>
              <a:buFont typeface="Inter"/>
              <a:buNone/>
              <a:defRPr b="1" sz="6000">
                <a:solidFill>
                  <a:srgbClr val="111189"/>
                </a:solidFill>
              </a:defRPr>
            </a:lvl7pPr>
            <a:lvl8pPr lvl="7">
              <a:lnSpc>
                <a:spcPct val="80000"/>
              </a:lnSpc>
              <a:spcBef>
                <a:spcPts val="0"/>
              </a:spcBef>
              <a:spcAft>
                <a:spcPts val="0"/>
              </a:spcAft>
              <a:buClr>
                <a:srgbClr val="111189"/>
              </a:buClr>
              <a:buSzPts val="6000"/>
              <a:buFont typeface="Inter"/>
              <a:buNone/>
              <a:defRPr b="1" sz="6000">
                <a:solidFill>
                  <a:srgbClr val="111189"/>
                </a:solidFill>
              </a:defRPr>
            </a:lvl8pPr>
            <a:lvl9pPr lvl="8">
              <a:lnSpc>
                <a:spcPct val="80000"/>
              </a:lnSpc>
              <a:spcBef>
                <a:spcPts val="0"/>
              </a:spcBef>
              <a:spcAft>
                <a:spcPts val="0"/>
              </a:spcAft>
              <a:buClr>
                <a:srgbClr val="111189"/>
              </a:buClr>
              <a:buSzPts val="6000"/>
              <a:buFont typeface="Inter"/>
              <a:buNone/>
              <a:defRPr b="1" sz="6000">
                <a:solidFill>
                  <a:srgbClr val="111189"/>
                </a:solidFill>
              </a:defRPr>
            </a:lvl9pPr>
          </a:lstStyle>
          <a:p/>
        </p:txBody>
      </p:sp>
      <p:sp>
        <p:nvSpPr>
          <p:cNvPr id="106" name="Google Shape;106;p23"/>
          <p:cNvSpPr txBox="1"/>
          <p:nvPr>
            <p:ph idx="2" type="title"/>
          </p:nvPr>
        </p:nvSpPr>
        <p:spPr>
          <a:xfrm>
            <a:off x="420875" y="3325100"/>
            <a:ext cx="4053000" cy="1467300"/>
          </a:xfrm>
          <a:prstGeom prst="rect">
            <a:avLst/>
          </a:prstGeom>
        </p:spPr>
        <p:txBody>
          <a:bodyPr anchorCtr="0" anchor="t" bIns="91425" lIns="91425" spcFirstLastPara="1" rIns="91425" wrap="square" tIns="91425">
            <a:noAutofit/>
          </a:bodyPr>
          <a:lstStyle>
            <a:lvl1pPr lvl="0">
              <a:spcBef>
                <a:spcPts val="0"/>
              </a:spcBef>
              <a:spcAft>
                <a:spcPts val="0"/>
              </a:spcAft>
              <a:buClr>
                <a:srgbClr val="111189"/>
              </a:buClr>
              <a:buSzPts val="1800"/>
              <a:buNone/>
              <a:defRPr b="0" sz="1800">
                <a:solidFill>
                  <a:srgbClr val="111189"/>
                </a:solidFill>
              </a:defRPr>
            </a:lvl1pPr>
            <a:lvl2pPr lvl="1">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2pPr>
            <a:lvl3pPr lvl="2">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3pPr>
            <a:lvl4pPr lvl="3">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4pPr>
            <a:lvl5pPr lvl="4">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5pPr>
            <a:lvl6pPr lvl="5">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6pPr>
            <a:lvl7pPr lvl="6">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7pPr>
            <a:lvl8pPr lvl="7">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8pPr>
            <a:lvl9pPr lvl="8">
              <a:spcBef>
                <a:spcPts val="0"/>
              </a:spcBef>
              <a:spcAft>
                <a:spcPts val="0"/>
              </a:spcAft>
              <a:buClr>
                <a:srgbClr val="111189"/>
              </a:buClr>
              <a:buSzPts val="1800"/>
              <a:buFont typeface="Inter SemiBold"/>
              <a:buNone/>
              <a:defRPr sz="1800">
                <a:solidFill>
                  <a:srgbClr val="111189"/>
                </a:solidFill>
                <a:latin typeface="Inter SemiBold"/>
                <a:ea typeface="Inter SemiBold"/>
                <a:cs typeface="Inter SemiBold"/>
                <a:sym typeface="Inter SemiBold"/>
              </a:defRPr>
            </a:lvl9pPr>
          </a:lstStyle>
          <a:p/>
        </p:txBody>
      </p:sp>
      <p:pic>
        <p:nvPicPr>
          <p:cNvPr id="107" name="Google Shape;107;p23" title="MARTE_logo_EU_logo.png"/>
          <p:cNvPicPr preferRelativeResize="0"/>
          <p:nvPr/>
        </p:nvPicPr>
        <p:blipFill>
          <a:blip r:embed="rId3">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1">
  <p:cSld name="TITLE_AND_BODY_2">
    <p:bg>
      <p:bgPr>
        <a:solidFill>
          <a:srgbClr val="111189"/>
        </a:solidFill>
      </p:bgPr>
    </p:bg>
    <p:spTree>
      <p:nvGrpSpPr>
        <p:cNvPr id="108" name="Shape 108"/>
        <p:cNvGrpSpPr/>
        <p:nvPr/>
      </p:nvGrpSpPr>
      <p:grpSpPr>
        <a:xfrm>
          <a:off x="0" y="0"/>
          <a:ext cx="0" cy="0"/>
          <a:chOff x="0" y="0"/>
          <a:chExt cx="0" cy="0"/>
        </a:xfrm>
      </p:grpSpPr>
      <p:sp>
        <p:nvSpPr>
          <p:cNvPr id="109" name="Google Shape;109;p24"/>
          <p:cNvSpPr txBox="1"/>
          <p:nvPr>
            <p:ph type="title"/>
          </p:nvPr>
        </p:nvSpPr>
        <p:spPr>
          <a:xfrm>
            <a:off x="420875" y="1552350"/>
            <a:ext cx="6901800" cy="1688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E0E0FF"/>
              </a:buClr>
              <a:buSzPts val="4000"/>
              <a:buFont typeface="Inter"/>
              <a:buNone/>
              <a:defRPr sz="4000">
                <a:solidFill>
                  <a:srgbClr val="E0E0FF"/>
                </a:solidFill>
              </a:defRPr>
            </a:lvl1pPr>
            <a:lvl2pPr lvl="1">
              <a:lnSpc>
                <a:spcPct val="90000"/>
              </a:lnSpc>
              <a:spcBef>
                <a:spcPts val="0"/>
              </a:spcBef>
              <a:spcAft>
                <a:spcPts val="0"/>
              </a:spcAft>
              <a:buClr>
                <a:schemeClr val="lt1"/>
              </a:buClr>
              <a:buSzPts val="6000"/>
              <a:buFont typeface="Inter"/>
              <a:buNone/>
              <a:defRPr b="1" sz="6000">
                <a:solidFill>
                  <a:schemeClr val="lt1"/>
                </a:solidFill>
              </a:defRPr>
            </a:lvl2pPr>
            <a:lvl3pPr lvl="2">
              <a:lnSpc>
                <a:spcPct val="90000"/>
              </a:lnSpc>
              <a:spcBef>
                <a:spcPts val="0"/>
              </a:spcBef>
              <a:spcAft>
                <a:spcPts val="0"/>
              </a:spcAft>
              <a:buClr>
                <a:schemeClr val="lt1"/>
              </a:buClr>
              <a:buSzPts val="6000"/>
              <a:buFont typeface="Inter"/>
              <a:buNone/>
              <a:defRPr b="1" sz="6000">
                <a:solidFill>
                  <a:schemeClr val="lt1"/>
                </a:solidFill>
              </a:defRPr>
            </a:lvl3pPr>
            <a:lvl4pPr lvl="3">
              <a:lnSpc>
                <a:spcPct val="90000"/>
              </a:lnSpc>
              <a:spcBef>
                <a:spcPts val="0"/>
              </a:spcBef>
              <a:spcAft>
                <a:spcPts val="0"/>
              </a:spcAft>
              <a:buClr>
                <a:schemeClr val="lt1"/>
              </a:buClr>
              <a:buSzPts val="6000"/>
              <a:buFont typeface="Inter"/>
              <a:buNone/>
              <a:defRPr b="1" sz="6000">
                <a:solidFill>
                  <a:schemeClr val="lt1"/>
                </a:solidFill>
              </a:defRPr>
            </a:lvl4pPr>
            <a:lvl5pPr lvl="4">
              <a:lnSpc>
                <a:spcPct val="90000"/>
              </a:lnSpc>
              <a:spcBef>
                <a:spcPts val="0"/>
              </a:spcBef>
              <a:spcAft>
                <a:spcPts val="0"/>
              </a:spcAft>
              <a:buClr>
                <a:schemeClr val="lt1"/>
              </a:buClr>
              <a:buSzPts val="6000"/>
              <a:buFont typeface="Inter"/>
              <a:buNone/>
              <a:defRPr b="1" sz="6000">
                <a:solidFill>
                  <a:schemeClr val="lt1"/>
                </a:solidFill>
              </a:defRPr>
            </a:lvl5pPr>
            <a:lvl6pPr lvl="5">
              <a:lnSpc>
                <a:spcPct val="90000"/>
              </a:lnSpc>
              <a:spcBef>
                <a:spcPts val="0"/>
              </a:spcBef>
              <a:spcAft>
                <a:spcPts val="0"/>
              </a:spcAft>
              <a:buClr>
                <a:schemeClr val="lt1"/>
              </a:buClr>
              <a:buSzPts val="6000"/>
              <a:buFont typeface="Inter"/>
              <a:buNone/>
              <a:defRPr b="1" sz="6000">
                <a:solidFill>
                  <a:schemeClr val="lt1"/>
                </a:solidFill>
              </a:defRPr>
            </a:lvl6pPr>
            <a:lvl7pPr lvl="6">
              <a:lnSpc>
                <a:spcPct val="90000"/>
              </a:lnSpc>
              <a:spcBef>
                <a:spcPts val="0"/>
              </a:spcBef>
              <a:spcAft>
                <a:spcPts val="0"/>
              </a:spcAft>
              <a:buClr>
                <a:schemeClr val="lt1"/>
              </a:buClr>
              <a:buSzPts val="6000"/>
              <a:buFont typeface="Inter"/>
              <a:buNone/>
              <a:defRPr b="1" sz="6000">
                <a:solidFill>
                  <a:schemeClr val="lt1"/>
                </a:solidFill>
              </a:defRPr>
            </a:lvl7pPr>
            <a:lvl8pPr lvl="7">
              <a:lnSpc>
                <a:spcPct val="90000"/>
              </a:lnSpc>
              <a:spcBef>
                <a:spcPts val="0"/>
              </a:spcBef>
              <a:spcAft>
                <a:spcPts val="0"/>
              </a:spcAft>
              <a:buClr>
                <a:schemeClr val="lt1"/>
              </a:buClr>
              <a:buSzPts val="6000"/>
              <a:buFont typeface="Inter"/>
              <a:buNone/>
              <a:defRPr b="1" sz="6000">
                <a:solidFill>
                  <a:schemeClr val="lt1"/>
                </a:solidFill>
              </a:defRPr>
            </a:lvl8pPr>
            <a:lvl9pPr lvl="8">
              <a:lnSpc>
                <a:spcPct val="90000"/>
              </a:lnSpc>
              <a:spcBef>
                <a:spcPts val="0"/>
              </a:spcBef>
              <a:spcAft>
                <a:spcPts val="0"/>
              </a:spcAft>
              <a:buClr>
                <a:schemeClr val="lt1"/>
              </a:buClr>
              <a:buSzPts val="6000"/>
              <a:buFont typeface="Inter"/>
              <a:buNone/>
              <a:defRPr b="1" sz="6000">
                <a:solidFill>
                  <a:schemeClr val="lt1"/>
                </a:solidFill>
              </a:defRPr>
            </a:lvl9pPr>
          </a:lstStyle>
          <a:p/>
        </p:txBody>
      </p:sp>
      <p:sp>
        <p:nvSpPr>
          <p:cNvPr id="110" name="Google Shape;110;p24"/>
          <p:cNvSpPr txBox="1"/>
          <p:nvPr>
            <p:ph idx="2" type="title"/>
          </p:nvPr>
        </p:nvSpPr>
        <p:spPr>
          <a:xfrm>
            <a:off x="420875" y="3325100"/>
            <a:ext cx="4158600" cy="1490100"/>
          </a:xfrm>
          <a:prstGeom prst="rect">
            <a:avLst/>
          </a:prstGeom>
        </p:spPr>
        <p:txBody>
          <a:bodyPr anchorCtr="0" anchor="t" bIns="91425" lIns="91425" spcFirstLastPara="1" rIns="91425" wrap="square" tIns="91425">
            <a:noAutofit/>
          </a:bodyPr>
          <a:lstStyle>
            <a:lvl1pPr lvl="0">
              <a:spcBef>
                <a:spcPts val="0"/>
              </a:spcBef>
              <a:spcAft>
                <a:spcPts val="0"/>
              </a:spcAft>
              <a:buClr>
                <a:srgbClr val="E0E0FF"/>
              </a:buClr>
              <a:buSzPts val="1800"/>
              <a:buNone/>
              <a:defRPr b="0" sz="1800">
                <a:solidFill>
                  <a:srgbClr val="E0E0FF"/>
                </a:solidFill>
              </a:defRPr>
            </a:lvl1pPr>
            <a:lvl2pPr lvl="1">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9pPr>
          </a:lstStyle>
          <a:p/>
        </p:txBody>
      </p:sp>
      <p:pic>
        <p:nvPicPr>
          <p:cNvPr id="111" name="Google Shape;111;p24" title="MARTE_logo_EU_logo_white.png"/>
          <p:cNvPicPr preferRelativeResize="0"/>
          <p:nvPr/>
        </p:nvPicPr>
        <p:blipFill>
          <a:blip r:embed="rId2">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1" type="twoColTx">
  <p:cSld name="TITLE_AND_TWO_COLUMNS">
    <p:bg>
      <p:bgPr>
        <a:solidFill>
          <a:srgbClr val="E0E0FF">
            <a:alpha val="95570"/>
          </a:srgbClr>
        </a:solidFill>
      </p:bgPr>
    </p:bg>
    <p:spTree>
      <p:nvGrpSpPr>
        <p:cNvPr id="112" name="Shape 112"/>
        <p:cNvGrpSpPr/>
        <p:nvPr/>
      </p:nvGrpSpPr>
      <p:grpSpPr>
        <a:xfrm>
          <a:off x="0" y="0"/>
          <a:ext cx="0" cy="0"/>
          <a:chOff x="0" y="0"/>
          <a:chExt cx="0" cy="0"/>
        </a:xfrm>
      </p:grpSpPr>
      <p:sp>
        <p:nvSpPr>
          <p:cNvPr id="113" name="Google Shape;11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4" name="Google Shape;114;p25"/>
          <p:cNvSpPr txBox="1"/>
          <p:nvPr>
            <p:ph type="title"/>
          </p:nvPr>
        </p:nvSpPr>
        <p:spPr>
          <a:xfrm>
            <a:off x="450850" y="596800"/>
            <a:ext cx="8118900" cy="14319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00000"/>
              </a:buClr>
              <a:buSzPts val="3200"/>
              <a:buFont typeface="Inter"/>
              <a:buNone/>
              <a:defRPr sz="3200">
                <a:solidFill>
                  <a:srgbClr val="000000"/>
                </a:solidFill>
              </a:defRPr>
            </a:lvl1pPr>
            <a:lvl2pPr lvl="1">
              <a:lnSpc>
                <a:spcPct val="80000"/>
              </a:lnSpc>
              <a:spcBef>
                <a:spcPts val="0"/>
              </a:spcBef>
              <a:spcAft>
                <a:spcPts val="0"/>
              </a:spcAft>
              <a:buClr>
                <a:schemeClr val="lt1"/>
              </a:buClr>
              <a:buSzPts val="4800"/>
              <a:buNone/>
              <a:defRPr sz="4800">
                <a:solidFill>
                  <a:schemeClr val="lt1"/>
                </a:solidFill>
              </a:defRPr>
            </a:lvl2pPr>
            <a:lvl3pPr lvl="2">
              <a:lnSpc>
                <a:spcPct val="80000"/>
              </a:lnSpc>
              <a:spcBef>
                <a:spcPts val="0"/>
              </a:spcBef>
              <a:spcAft>
                <a:spcPts val="0"/>
              </a:spcAft>
              <a:buClr>
                <a:schemeClr val="lt1"/>
              </a:buClr>
              <a:buSzPts val="4800"/>
              <a:buNone/>
              <a:defRPr sz="4800">
                <a:solidFill>
                  <a:schemeClr val="lt1"/>
                </a:solidFill>
              </a:defRPr>
            </a:lvl3pPr>
            <a:lvl4pPr lvl="3">
              <a:lnSpc>
                <a:spcPct val="80000"/>
              </a:lnSpc>
              <a:spcBef>
                <a:spcPts val="0"/>
              </a:spcBef>
              <a:spcAft>
                <a:spcPts val="0"/>
              </a:spcAft>
              <a:buClr>
                <a:schemeClr val="lt1"/>
              </a:buClr>
              <a:buSzPts val="4800"/>
              <a:buNone/>
              <a:defRPr sz="4800">
                <a:solidFill>
                  <a:schemeClr val="lt1"/>
                </a:solidFill>
              </a:defRPr>
            </a:lvl4pPr>
            <a:lvl5pPr lvl="4">
              <a:lnSpc>
                <a:spcPct val="80000"/>
              </a:lnSpc>
              <a:spcBef>
                <a:spcPts val="0"/>
              </a:spcBef>
              <a:spcAft>
                <a:spcPts val="0"/>
              </a:spcAft>
              <a:buClr>
                <a:schemeClr val="lt1"/>
              </a:buClr>
              <a:buSzPts val="4800"/>
              <a:buNone/>
              <a:defRPr sz="4800">
                <a:solidFill>
                  <a:schemeClr val="lt1"/>
                </a:solidFill>
              </a:defRPr>
            </a:lvl5pPr>
            <a:lvl6pPr lvl="5">
              <a:lnSpc>
                <a:spcPct val="80000"/>
              </a:lnSpc>
              <a:spcBef>
                <a:spcPts val="0"/>
              </a:spcBef>
              <a:spcAft>
                <a:spcPts val="0"/>
              </a:spcAft>
              <a:buClr>
                <a:schemeClr val="lt1"/>
              </a:buClr>
              <a:buSzPts val="4800"/>
              <a:buNone/>
              <a:defRPr sz="4800">
                <a:solidFill>
                  <a:schemeClr val="lt1"/>
                </a:solidFill>
              </a:defRPr>
            </a:lvl6pPr>
            <a:lvl7pPr lvl="6">
              <a:lnSpc>
                <a:spcPct val="80000"/>
              </a:lnSpc>
              <a:spcBef>
                <a:spcPts val="0"/>
              </a:spcBef>
              <a:spcAft>
                <a:spcPts val="0"/>
              </a:spcAft>
              <a:buClr>
                <a:schemeClr val="lt1"/>
              </a:buClr>
              <a:buSzPts val="4800"/>
              <a:buNone/>
              <a:defRPr sz="4800">
                <a:solidFill>
                  <a:schemeClr val="lt1"/>
                </a:solidFill>
              </a:defRPr>
            </a:lvl7pPr>
            <a:lvl8pPr lvl="7">
              <a:lnSpc>
                <a:spcPct val="80000"/>
              </a:lnSpc>
              <a:spcBef>
                <a:spcPts val="0"/>
              </a:spcBef>
              <a:spcAft>
                <a:spcPts val="0"/>
              </a:spcAft>
              <a:buClr>
                <a:schemeClr val="lt1"/>
              </a:buClr>
              <a:buSzPts val="4800"/>
              <a:buNone/>
              <a:defRPr sz="4800">
                <a:solidFill>
                  <a:schemeClr val="lt1"/>
                </a:solidFill>
              </a:defRPr>
            </a:lvl8pPr>
            <a:lvl9pPr lvl="8">
              <a:lnSpc>
                <a:spcPct val="80000"/>
              </a:lnSpc>
              <a:spcBef>
                <a:spcPts val="0"/>
              </a:spcBef>
              <a:spcAft>
                <a:spcPts val="0"/>
              </a:spcAft>
              <a:buClr>
                <a:schemeClr val="lt1"/>
              </a:buClr>
              <a:buSzPts val="4800"/>
              <a:buNone/>
              <a:defRPr sz="4800">
                <a:solidFill>
                  <a:schemeClr val="lt1"/>
                </a:solidFill>
              </a:defRPr>
            </a:lvl9pPr>
          </a:lstStyle>
          <a:p/>
        </p:txBody>
      </p:sp>
      <p:sp>
        <p:nvSpPr>
          <p:cNvPr id="115" name="Google Shape;115;p25"/>
          <p:cNvSpPr txBox="1"/>
          <p:nvPr>
            <p:ph idx="1" type="body"/>
          </p:nvPr>
        </p:nvSpPr>
        <p:spPr>
          <a:xfrm>
            <a:off x="560525" y="3718900"/>
            <a:ext cx="3815100" cy="873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sp>
        <p:nvSpPr>
          <p:cNvPr id="116" name="Google Shape;116;p25"/>
          <p:cNvSpPr txBox="1"/>
          <p:nvPr>
            <p:ph idx="2" type="body"/>
          </p:nvPr>
        </p:nvSpPr>
        <p:spPr>
          <a:xfrm>
            <a:off x="4754749" y="3718900"/>
            <a:ext cx="3815100" cy="873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pic>
        <p:nvPicPr>
          <p:cNvPr id="117" name="Google Shape;117;p25"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_Project Timeline" type="titleOnly">
  <p:cSld name="TITLE_ONLY">
    <p:bg>
      <p:bgPr>
        <a:solidFill>
          <a:srgbClr val="E0E0FF">
            <a:alpha val="95570"/>
          </a:srgbClr>
        </a:solidFill>
      </p:bgPr>
    </p:bg>
    <p:spTree>
      <p:nvGrpSpPr>
        <p:cNvPr id="118" name="Shape 118"/>
        <p:cNvGrpSpPr/>
        <p:nvPr/>
      </p:nvGrpSpPr>
      <p:grpSpPr>
        <a:xfrm>
          <a:off x="0" y="0"/>
          <a:ext cx="0" cy="0"/>
          <a:chOff x="0" y="0"/>
          <a:chExt cx="0" cy="0"/>
        </a:xfrm>
      </p:grpSpPr>
      <p:sp>
        <p:nvSpPr>
          <p:cNvPr id="119" name="Google Shape;11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0" name="Google Shape;120;p26"/>
          <p:cNvSpPr txBox="1"/>
          <p:nvPr>
            <p:ph type="title"/>
          </p:nvPr>
        </p:nvSpPr>
        <p:spPr>
          <a:xfrm>
            <a:off x="452575" y="596800"/>
            <a:ext cx="8102100" cy="13392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3200"/>
              <a:buFont typeface="Inter"/>
              <a:buNone/>
              <a:defRPr sz="3200"/>
            </a:lvl1pPr>
            <a:lvl2pPr lvl="1">
              <a:lnSpc>
                <a:spcPct val="80000"/>
              </a:lnSpc>
              <a:spcBef>
                <a:spcPts val="0"/>
              </a:spcBef>
              <a:spcAft>
                <a:spcPts val="0"/>
              </a:spcAft>
              <a:buClr>
                <a:schemeClr val="dk2"/>
              </a:buClr>
              <a:buSzPts val="4800"/>
              <a:buFont typeface="Inter"/>
              <a:buNone/>
              <a:defRPr b="1" sz="4800"/>
            </a:lvl2pPr>
            <a:lvl3pPr lvl="2">
              <a:lnSpc>
                <a:spcPct val="80000"/>
              </a:lnSpc>
              <a:spcBef>
                <a:spcPts val="0"/>
              </a:spcBef>
              <a:spcAft>
                <a:spcPts val="0"/>
              </a:spcAft>
              <a:buClr>
                <a:schemeClr val="dk2"/>
              </a:buClr>
              <a:buSzPts val="4800"/>
              <a:buFont typeface="Inter"/>
              <a:buNone/>
              <a:defRPr b="1" sz="4800"/>
            </a:lvl3pPr>
            <a:lvl4pPr lvl="3">
              <a:lnSpc>
                <a:spcPct val="80000"/>
              </a:lnSpc>
              <a:spcBef>
                <a:spcPts val="0"/>
              </a:spcBef>
              <a:spcAft>
                <a:spcPts val="0"/>
              </a:spcAft>
              <a:buClr>
                <a:schemeClr val="dk2"/>
              </a:buClr>
              <a:buSzPts val="4800"/>
              <a:buFont typeface="Inter"/>
              <a:buNone/>
              <a:defRPr b="1" sz="4800"/>
            </a:lvl4pPr>
            <a:lvl5pPr lvl="4">
              <a:lnSpc>
                <a:spcPct val="80000"/>
              </a:lnSpc>
              <a:spcBef>
                <a:spcPts val="0"/>
              </a:spcBef>
              <a:spcAft>
                <a:spcPts val="0"/>
              </a:spcAft>
              <a:buClr>
                <a:schemeClr val="dk2"/>
              </a:buClr>
              <a:buSzPts val="4800"/>
              <a:buFont typeface="Inter"/>
              <a:buNone/>
              <a:defRPr b="1" sz="4800"/>
            </a:lvl5pPr>
            <a:lvl6pPr lvl="5">
              <a:lnSpc>
                <a:spcPct val="80000"/>
              </a:lnSpc>
              <a:spcBef>
                <a:spcPts val="0"/>
              </a:spcBef>
              <a:spcAft>
                <a:spcPts val="0"/>
              </a:spcAft>
              <a:buClr>
                <a:schemeClr val="dk2"/>
              </a:buClr>
              <a:buSzPts val="4800"/>
              <a:buFont typeface="Inter"/>
              <a:buNone/>
              <a:defRPr b="1" sz="4800"/>
            </a:lvl6pPr>
            <a:lvl7pPr lvl="6">
              <a:lnSpc>
                <a:spcPct val="80000"/>
              </a:lnSpc>
              <a:spcBef>
                <a:spcPts val="0"/>
              </a:spcBef>
              <a:spcAft>
                <a:spcPts val="0"/>
              </a:spcAft>
              <a:buClr>
                <a:schemeClr val="dk2"/>
              </a:buClr>
              <a:buSzPts val="4800"/>
              <a:buFont typeface="Inter"/>
              <a:buNone/>
              <a:defRPr b="1" sz="4800"/>
            </a:lvl7pPr>
            <a:lvl8pPr lvl="7">
              <a:lnSpc>
                <a:spcPct val="80000"/>
              </a:lnSpc>
              <a:spcBef>
                <a:spcPts val="0"/>
              </a:spcBef>
              <a:spcAft>
                <a:spcPts val="0"/>
              </a:spcAft>
              <a:buClr>
                <a:schemeClr val="dk2"/>
              </a:buClr>
              <a:buSzPts val="4800"/>
              <a:buFont typeface="Inter"/>
              <a:buNone/>
              <a:defRPr b="1" sz="4800"/>
            </a:lvl8pPr>
            <a:lvl9pPr lvl="8">
              <a:lnSpc>
                <a:spcPct val="80000"/>
              </a:lnSpc>
              <a:spcBef>
                <a:spcPts val="0"/>
              </a:spcBef>
              <a:spcAft>
                <a:spcPts val="0"/>
              </a:spcAft>
              <a:buClr>
                <a:schemeClr val="dk2"/>
              </a:buClr>
              <a:buSzPts val="4800"/>
              <a:buFont typeface="Inter"/>
              <a:buNone/>
              <a:defRPr b="1" sz="4800"/>
            </a:lvl9pPr>
          </a:lstStyle>
          <a:p/>
        </p:txBody>
      </p:sp>
      <p:sp>
        <p:nvSpPr>
          <p:cNvPr id="121" name="Google Shape;121;p26"/>
          <p:cNvSpPr txBox="1"/>
          <p:nvPr>
            <p:ph idx="1" type="body"/>
          </p:nvPr>
        </p:nvSpPr>
        <p:spPr>
          <a:xfrm>
            <a:off x="589475" y="2780825"/>
            <a:ext cx="1641300" cy="171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Arial"/>
              <a:buChar char="●"/>
              <a:defRPr>
                <a:latin typeface="Arial"/>
                <a:ea typeface="Arial"/>
                <a:cs typeface="Arial"/>
                <a:sym typeface="Arial"/>
              </a:defRPr>
            </a:lvl1pPr>
            <a:lvl2pPr indent="-304800" lvl="1" marL="914400">
              <a:spcBef>
                <a:spcPts val="1000"/>
              </a:spcBef>
              <a:spcAft>
                <a:spcPts val="0"/>
              </a:spcAft>
              <a:buClr>
                <a:schemeClr val="dk2"/>
              </a:buClr>
              <a:buSzPts val="1200"/>
              <a:buFont typeface="Arial"/>
              <a:buChar char="○"/>
              <a:defRPr>
                <a:latin typeface="Arial"/>
                <a:ea typeface="Arial"/>
                <a:cs typeface="Arial"/>
                <a:sym typeface="Arial"/>
              </a:defRPr>
            </a:lvl2pPr>
            <a:lvl3pPr indent="-304800" lvl="2" marL="1371600">
              <a:spcBef>
                <a:spcPts val="1000"/>
              </a:spcBef>
              <a:spcAft>
                <a:spcPts val="0"/>
              </a:spcAft>
              <a:buClr>
                <a:schemeClr val="dk2"/>
              </a:buClr>
              <a:buSzPts val="1200"/>
              <a:buFont typeface="Arial"/>
              <a:buChar char="■"/>
              <a:defRPr>
                <a:latin typeface="Arial"/>
                <a:ea typeface="Arial"/>
                <a:cs typeface="Arial"/>
                <a:sym typeface="Arial"/>
              </a:defRPr>
            </a:lvl3pPr>
            <a:lvl4pPr indent="-304800" lvl="3" marL="1828800">
              <a:spcBef>
                <a:spcPts val="1000"/>
              </a:spcBef>
              <a:spcAft>
                <a:spcPts val="0"/>
              </a:spcAft>
              <a:buClr>
                <a:schemeClr val="dk2"/>
              </a:buClr>
              <a:buSzPts val="1200"/>
              <a:buFont typeface="Arial"/>
              <a:buChar char="●"/>
              <a:defRPr>
                <a:latin typeface="Arial"/>
                <a:ea typeface="Arial"/>
                <a:cs typeface="Arial"/>
                <a:sym typeface="Arial"/>
              </a:defRPr>
            </a:lvl4pPr>
            <a:lvl5pPr indent="-304800" lvl="4" marL="2286000">
              <a:spcBef>
                <a:spcPts val="1000"/>
              </a:spcBef>
              <a:spcAft>
                <a:spcPts val="0"/>
              </a:spcAft>
              <a:buClr>
                <a:schemeClr val="dk2"/>
              </a:buClr>
              <a:buSzPts val="1200"/>
              <a:buFont typeface="Arial"/>
              <a:buChar char="○"/>
              <a:defRPr>
                <a:latin typeface="Arial"/>
                <a:ea typeface="Arial"/>
                <a:cs typeface="Arial"/>
                <a:sym typeface="Arial"/>
              </a:defRPr>
            </a:lvl5pPr>
            <a:lvl6pPr indent="-304800" lvl="5" marL="2743200">
              <a:spcBef>
                <a:spcPts val="1000"/>
              </a:spcBef>
              <a:spcAft>
                <a:spcPts val="0"/>
              </a:spcAft>
              <a:buClr>
                <a:schemeClr val="dk2"/>
              </a:buClr>
              <a:buSzPts val="1200"/>
              <a:buFont typeface="Arial"/>
              <a:buChar char="■"/>
              <a:defRPr>
                <a:latin typeface="Arial"/>
                <a:ea typeface="Arial"/>
                <a:cs typeface="Arial"/>
                <a:sym typeface="Arial"/>
              </a:defRPr>
            </a:lvl6pPr>
            <a:lvl7pPr indent="-304800" lvl="6" marL="3200400">
              <a:spcBef>
                <a:spcPts val="1000"/>
              </a:spcBef>
              <a:spcAft>
                <a:spcPts val="0"/>
              </a:spcAft>
              <a:buClr>
                <a:schemeClr val="dk2"/>
              </a:buClr>
              <a:buSzPts val="1200"/>
              <a:buFont typeface="Arial"/>
              <a:buChar char="●"/>
              <a:defRPr>
                <a:latin typeface="Arial"/>
                <a:ea typeface="Arial"/>
                <a:cs typeface="Arial"/>
                <a:sym typeface="Arial"/>
              </a:defRPr>
            </a:lvl7pPr>
            <a:lvl8pPr indent="-304800" lvl="7" marL="3657600">
              <a:spcBef>
                <a:spcPts val="1000"/>
              </a:spcBef>
              <a:spcAft>
                <a:spcPts val="0"/>
              </a:spcAft>
              <a:buClr>
                <a:schemeClr val="dk2"/>
              </a:buClr>
              <a:buSzPts val="1200"/>
              <a:buFont typeface="Arial"/>
              <a:buChar char="○"/>
              <a:defRPr>
                <a:latin typeface="Arial"/>
                <a:ea typeface="Arial"/>
                <a:cs typeface="Arial"/>
                <a:sym typeface="Arial"/>
              </a:defRPr>
            </a:lvl8pPr>
            <a:lvl9pPr indent="-304800" lvl="8" marL="4114800">
              <a:spcBef>
                <a:spcPts val="1000"/>
              </a:spcBef>
              <a:spcAft>
                <a:spcPts val="1000"/>
              </a:spcAft>
              <a:buClr>
                <a:schemeClr val="dk2"/>
              </a:buClr>
              <a:buSzPts val="1200"/>
              <a:buFont typeface="Arial"/>
              <a:buChar char="■"/>
              <a:defRPr>
                <a:latin typeface="Arial"/>
                <a:ea typeface="Arial"/>
                <a:cs typeface="Arial"/>
                <a:sym typeface="Arial"/>
              </a:defRPr>
            </a:lvl9pPr>
          </a:lstStyle>
          <a:p/>
        </p:txBody>
      </p:sp>
      <p:sp>
        <p:nvSpPr>
          <p:cNvPr id="122" name="Google Shape;122;p26"/>
          <p:cNvSpPr txBox="1"/>
          <p:nvPr>
            <p:ph idx="2" type="body"/>
          </p:nvPr>
        </p:nvSpPr>
        <p:spPr>
          <a:xfrm>
            <a:off x="2601850" y="2780825"/>
            <a:ext cx="1641300" cy="171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Arial"/>
              <a:buChar char="●"/>
              <a:defRPr>
                <a:latin typeface="Arial"/>
                <a:ea typeface="Arial"/>
                <a:cs typeface="Arial"/>
                <a:sym typeface="Arial"/>
              </a:defRPr>
            </a:lvl1pPr>
            <a:lvl2pPr indent="-304800" lvl="1" marL="914400">
              <a:spcBef>
                <a:spcPts val="1000"/>
              </a:spcBef>
              <a:spcAft>
                <a:spcPts val="0"/>
              </a:spcAft>
              <a:buClr>
                <a:schemeClr val="dk2"/>
              </a:buClr>
              <a:buSzPts val="1200"/>
              <a:buFont typeface="Arial"/>
              <a:buChar char="○"/>
              <a:defRPr>
                <a:latin typeface="Arial"/>
                <a:ea typeface="Arial"/>
                <a:cs typeface="Arial"/>
                <a:sym typeface="Arial"/>
              </a:defRPr>
            </a:lvl2pPr>
            <a:lvl3pPr indent="-304800" lvl="2" marL="1371600">
              <a:spcBef>
                <a:spcPts val="1000"/>
              </a:spcBef>
              <a:spcAft>
                <a:spcPts val="0"/>
              </a:spcAft>
              <a:buClr>
                <a:schemeClr val="dk2"/>
              </a:buClr>
              <a:buSzPts val="1200"/>
              <a:buFont typeface="Arial"/>
              <a:buChar char="■"/>
              <a:defRPr>
                <a:latin typeface="Arial"/>
                <a:ea typeface="Arial"/>
                <a:cs typeface="Arial"/>
                <a:sym typeface="Arial"/>
              </a:defRPr>
            </a:lvl3pPr>
            <a:lvl4pPr indent="-304800" lvl="3" marL="1828800">
              <a:spcBef>
                <a:spcPts val="1000"/>
              </a:spcBef>
              <a:spcAft>
                <a:spcPts val="0"/>
              </a:spcAft>
              <a:buClr>
                <a:schemeClr val="dk2"/>
              </a:buClr>
              <a:buSzPts val="1200"/>
              <a:buFont typeface="Arial"/>
              <a:buChar char="●"/>
              <a:defRPr>
                <a:latin typeface="Arial"/>
                <a:ea typeface="Arial"/>
                <a:cs typeface="Arial"/>
                <a:sym typeface="Arial"/>
              </a:defRPr>
            </a:lvl4pPr>
            <a:lvl5pPr indent="-304800" lvl="4" marL="2286000">
              <a:spcBef>
                <a:spcPts val="1000"/>
              </a:spcBef>
              <a:spcAft>
                <a:spcPts val="0"/>
              </a:spcAft>
              <a:buClr>
                <a:schemeClr val="dk2"/>
              </a:buClr>
              <a:buSzPts val="1200"/>
              <a:buFont typeface="Arial"/>
              <a:buChar char="○"/>
              <a:defRPr>
                <a:latin typeface="Arial"/>
                <a:ea typeface="Arial"/>
                <a:cs typeface="Arial"/>
                <a:sym typeface="Arial"/>
              </a:defRPr>
            </a:lvl5pPr>
            <a:lvl6pPr indent="-304800" lvl="5" marL="2743200">
              <a:spcBef>
                <a:spcPts val="1000"/>
              </a:spcBef>
              <a:spcAft>
                <a:spcPts val="0"/>
              </a:spcAft>
              <a:buClr>
                <a:schemeClr val="dk2"/>
              </a:buClr>
              <a:buSzPts val="1200"/>
              <a:buFont typeface="Arial"/>
              <a:buChar char="■"/>
              <a:defRPr>
                <a:latin typeface="Arial"/>
                <a:ea typeface="Arial"/>
                <a:cs typeface="Arial"/>
                <a:sym typeface="Arial"/>
              </a:defRPr>
            </a:lvl6pPr>
            <a:lvl7pPr indent="-304800" lvl="6" marL="3200400">
              <a:spcBef>
                <a:spcPts val="1000"/>
              </a:spcBef>
              <a:spcAft>
                <a:spcPts val="0"/>
              </a:spcAft>
              <a:buClr>
                <a:schemeClr val="dk2"/>
              </a:buClr>
              <a:buSzPts val="1200"/>
              <a:buFont typeface="Arial"/>
              <a:buChar char="●"/>
              <a:defRPr>
                <a:latin typeface="Arial"/>
                <a:ea typeface="Arial"/>
                <a:cs typeface="Arial"/>
                <a:sym typeface="Arial"/>
              </a:defRPr>
            </a:lvl7pPr>
            <a:lvl8pPr indent="-304800" lvl="7" marL="3657600">
              <a:spcBef>
                <a:spcPts val="1000"/>
              </a:spcBef>
              <a:spcAft>
                <a:spcPts val="0"/>
              </a:spcAft>
              <a:buClr>
                <a:schemeClr val="dk2"/>
              </a:buClr>
              <a:buSzPts val="1200"/>
              <a:buFont typeface="Arial"/>
              <a:buChar char="○"/>
              <a:defRPr>
                <a:latin typeface="Arial"/>
                <a:ea typeface="Arial"/>
                <a:cs typeface="Arial"/>
                <a:sym typeface="Arial"/>
              </a:defRPr>
            </a:lvl8pPr>
            <a:lvl9pPr indent="-304800" lvl="8" marL="4114800">
              <a:spcBef>
                <a:spcPts val="1000"/>
              </a:spcBef>
              <a:spcAft>
                <a:spcPts val="1000"/>
              </a:spcAft>
              <a:buClr>
                <a:schemeClr val="dk2"/>
              </a:buClr>
              <a:buSzPts val="1200"/>
              <a:buFont typeface="Arial"/>
              <a:buChar char="■"/>
              <a:defRPr>
                <a:latin typeface="Arial"/>
                <a:ea typeface="Arial"/>
                <a:cs typeface="Arial"/>
                <a:sym typeface="Arial"/>
              </a:defRPr>
            </a:lvl9pPr>
          </a:lstStyle>
          <a:p/>
        </p:txBody>
      </p:sp>
      <p:sp>
        <p:nvSpPr>
          <p:cNvPr id="123" name="Google Shape;123;p26"/>
          <p:cNvSpPr txBox="1"/>
          <p:nvPr>
            <p:ph idx="3" type="body"/>
          </p:nvPr>
        </p:nvSpPr>
        <p:spPr>
          <a:xfrm>
            <a:off x="4601450" y="2780825"/>
            <a:ext cx="1641300" cy="171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Arial"/>
              <a:buChar char="●"/>
              <a:defRPr>
                <a:latin typeface="Arial"/>
                <a:ea typeface="Arial"/>
                <a:cs typeface="Arial"/>
                <a:sym typeface="Arial"/>
              </a:defRPr>
            </a:lvl1pPr>
            <a:lvl2pPr indent="-304800" lvl="1" marL="914400">
              <a:spcBef>
                <a:spcPts val="1000"/>
              </a:spcBef>
              <a:spcAft>
                <a:spcPts val="0"/>
              </a:spcAft>
              <a:buClr>
                <a:schemeClr val="dk2"/>
              </a:buClr>
              <a:buSzPts val="1200"/>
              <a:buFont typeface="Arial"/>
              <a:buChar char="○"/>
              <a:defRPr>
                <a:latin typeface="Arial"/>
                <a:ea typeface="Arial"/>
                <a:cs typeface="Arial"/>
                <a:sym typeface="Arial"/>
              </a:defRPr>
            </a:lvl2pPr>
            <a:lvl3pPr indent="-304800" lvl="2" marL="1371600">
              <a:spcBef>
                <a:spcPts val="1000"/>
              </a:spcBef>
              <a:spcAft>
                <a:spcPts val="0"/>
              </a:spcAft>
              <a:buClr>
                <a:schemeClr val="dk2"/>
              </a:buClr>
              <a:buSzPts val="1200"/>
              <a:buFont typeface="Arial"/>
              <a:buChar char="■"/>
              <a:defRPr>
                <a:latin typeface="Arial"/>
                <a:ea typeface="Arial"/>
                <a:cs typeface="Arial"/>
                <a:sym typeface="Arial"/>
              </a:defRPr>
            </a:lvl3pPr>
            <a:lvl4pPr indent="-304800" lvl="3" marL="1828800">
              <a:spcBef>
                <a:spcPts val="1000"/>
              </a:spcBef>
              <a:spcAft>
                <a:spcPts val="0"/>
              </a:spcAft>
              <a:buClr>
                <a:schemeClr val="dk2"/>
              </a:buClr>
              <a:buSzPts val="1200"/>
              <a:buFont typeface="Arial"/>
              <a:buChar char="●"/>
              <a:defRPr>
                <a:latin typeface="Arial"/>
                <a:ea typeface="Arial"/>
                <a:cs typeface="Arial"/>
                <a:sym typeface="Arial"/>
              </a:defRPr>
            </a:lvl4pPr>
            <a:lvl5pPr indent="-304800" lvl="4" marL="2286000">
              <a:spcBef>
                <a:spcPts val="1000"/>
              </a:spcBef>
              <a:spcAft>
                <a:spcPts val="0"/>
              </a:spcAft>
              <a:buClr>
                <a:schemeClr val="dk2"/>
              </a:buClr>
              <a:buSzPts val="1200"/>
              <a:buFont typeface="Arial"/>
              <a:buChar char="○"/>
              <a:defRPr>
                <a:latin typeface="Arial"/>
                <a:ea typeface="Arial"/>
                <a:cs typeface="Arial"/>
                <a:sym typeface="Arial"/>
              </a:defRPr>
            </a:lvl5pPr>
            <a:lvl6pPr indent="-304800" lvl="5" marL="2743200">
              <a:spcBef>
                <a:spcPts val="1000"/>
              </a:spcBef>
              <a:spcAft>
                <a:spcPts val="0"/>
              </a:spcAft>
              <a:buClr>
                <a:schemeClr val="dk2"/>
              </a:buClr>
              <a:buSzPts val="1200"/>
              <a:buFont typeface="Arial"/>
              <a:buChar char="■"/>
              <a:defRPr>
                <a:latin typeface="Arial"/>
                <a:ea typeface="Arial"/>
                <a:cs typeface="Arial"/>
                <a:sym typeface="Arial"/>
              </a:defRPr>
            </a:lvl6pPr>
            <a:lvl7pPr indent="-304800" lvl="6" marL="3200400">
              <a:spcBef>
                <a:spcPts val="1000"/>
              </a:spcBef>
              <a:spcAft>
                <a:spcPts val="0"/>
              </a:spcAft>
              <a:buClr>
                <a:schemeClr val="dk2"/>
              </a:buClr>
              <a:buSzPts val="1200"/>
              <a:buFont typeface="Arial"/>
              <a:buChar char="●"/>
              <a:defRPr>
                <a:latin typeface="Arial"/>
                <a:ea typeface="Arial"/>
                <a:cs typeface="Arial"/>
                <a:sym typeface="Arial"/>
              </a:defRPr>
            </a:lvl7pPr>
            <a:lvl8pPr indent="-304800" lvl="7" marL="3657600">
              <a:spcBef>
                <a:spcPts val="1000"/>
              </a:spcBef>
              <a:spcAft>
                <a:spcPts val="0"/>
              </a:spcAft>
              <a:buClr>
                <a:schemeClr val="dk2"/>
              </a:buClr>
              <a:buSzPts val="1200"/>
              <a:buFont typeface="Arial"/>
              <a:buChar char="○"/>
              <a:defRPr>
                <a:latin typeface="Arial"/>
                <a:ea typeface="Arial"/>
                <a:cs typeface="Arial"/>
                <a:sym typeface="Arial"/>
              </a:defRPr>
            </a:lvl8pPr>
            <a:lvl9pPr indent="-304800" lvl="8" marL="4114800">
              <a:spcBef>
                <a:spcPts val="1000"/>
              </a:spcBef>
              <a:spcAft>
                <a:spcPts val="1000"/>
              </a:spcAft>
              <a:buClr>
                <a:schemeClr val="dk2"/>
              </a:buClr>
              <a:buSzPts val="1200"/>
              <a:buFont typeface="Arial"/>
              <a:buChar char="■"/>
              <a:defRPr>
                <a:latin typeface="Arial"/>
                <a:ea typeface="Arial"/>
                <a:cs typeface="Arial"/>
                <a:sym typeface="Arial"/>
              </a:defRPr>
            </a:lvl9pPr>
          </a:lstStyle>
          <a:p/>
        </p:txBody>
      </p:sp>
      <p:sp>
        <p:nvSpPr>
          <p:cNvPr id="124" name="Google Shape;124;p26"/>
          <p:cNvSpPr txBox="1"/>
          <p:nvPr>
            <p:ph idx="4" type="body"/>
          </p:nvPr>
        </p:nvSpPr>
        <p:spPr>
          <a:xfrm>
            <a:off x="6602800" y="2780825"/>
            <a:ext cx="1641300" cy="171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Arial"/>
              <a:buChar char="●"/>
              <a:defRPr>
                <a:latin typeface="Arial"/>
                <a:ea typeface="Arial"/>
                <a:cs typeface="Arial"/>
                <a:sym typeface="Arial"/>
              </a:defRPr>
            </a:lvl1pPr>
            <a:lvl2pPr indent="-304800" lvl="1" marL="914400">
              <a:spcBef>
                <a:spcPts val="1000"/>
              </a:spcBef>
              <a:spcAft>
                <a:spcPts val="0"/>
              </a:spcAft>
              <a:buClr>
                <a:schemeClr val="dk2"/>
              </a:buClr>
              <a:buSzPts val="1200"/>
              <a:buFont typeface="Arial"/>
              <a:buChar char="○"/>
              <a:defRPr>
                <a:latin typeface="Arial"/>
                <a:ea typeface="Arial"/>
                <a:cs typeface="Arial"/>
                <a:sym typeface="Arial"/>
              </a:defRPr>
            </a:lvl2pPr>
            <a:lvl3pPr indent="-304800" lvl="2" marL="1371600">
              <a:spcBef>
                <a:spcPts val="1000"/>
              </a:spcBef>
              <a:spcAft>
                <a:spcPts val="0"/>
              </a:spcAft>
              <a:buClr>
                <a:schemeClr val="dk2"/>
              </a:buClr>
              <a:buSzPts val="1200"/>
              <a:buFont typeface="Arial"/>
              <a:buChar char="■"/>
              <a:defRPr>
                <a:latin typeface="Arial"/>
                <a:ea typeface="Arial"/>
                <a:cs typeface="Arial"/>
                <a:sym typeface="Arial"/>
              </a:defRPr>
            </a:lvl3pPr>
            <a:lvl4pPr indent="-304800" lvl="3" marL="1828800">
              <a:spcBef>
                <a:spcPts val="1000"/>
              </a:spcBef>
              <a:spcAft>
                <a:spcPts val="0"/>
              </a:spcAft>
              <a:buClr>
                <a:schemeClr val="dk2"/>
              </a:buClr>
              <a:buSzPts val="1200"/>
              <a:buFont typeface="Arial"/>
              <a:buChar char="●"/>
              <a:defRPr>
                <a:latin typeface="Arial"/>
                <a:ea typeface="Arial"/>
                <a:cs typeface="Arial"/>
                <a:sym typeface="Arial"/>
              </a:defRPr>
            </a:lvl4pPr>
            <a:lvl5pPr indent="-304800" lvl="4" marL="2286000">
              <a:spcBef>
                <a:spcPts val="1000"/>
              </a:spcBef>
              <a:spcAft>
                <a:spcPts val="0"/>
              </a:spcAft>
              <a:buClr>
                <a:schemeClr val="dk2"/>
              </a:buClr>
              <a:buSzPts val="1200"/>
              <a:buFont typeface="Arial"/>
              <a:buChar char="○"/>
              <a:defRPr>
                <a:latin typeface="Arial"/>
                <a:ea typeface="Arial"/>
                <a:cs typeface="Arial"/>
                <a:sym typeface="Arial"/>
              </a:defRPr>
            </a:lvl5pPr>
            <a:lvl6pPr indent="-304800" lvl="5" marL="2743200">
              <a:spcBef>
                <a:spcPts val="1000"/>
              </a:spcBef>
              <a:spcAft>
                <a:spcPts val="0"/>
              </a:spcAft>
              <a:buClr>
                <a:schemeClr val="dk2"/>
              </a:buClr>
              <a:buSzPts val="1200"/>
              <a:buFont typeface="Arial"/>
              <a:buChar char="■"/>
              <a:defRPr>
                <a:latin typeface="Arial"/>
                <a:ea typeface="Arial"/>
                <a:cs typeface="Arial"/>
                <a:sym typeface="Arial"/>
              </a:defRPr>
            </a:lvl6pPr>
            <a:lvl7pPr indent="-304800" lvl="6" marL="3200400">
              <a:spcBef>
                <a:spcPts val="1000"/>
              </a:spcBef>
              <a:spcAft>
                <a:spcPts val="0"/>
              </a:spcAft>
              <a:buClr>
                <a:schemeClr val="dk2"/>
              </a:buClr>
              <a:buSzPts val="1200"/>
              <a:buFont typeface="Arial"/>
              <a:buChar char="●"/>
              <a:defRPr>
                <a:latin typeface="Arial"/>
                <a:ea typeface="Arial"/>
                <a:cs typeface="Arial"/>
                <a:sym typeface="Arial"/>
              </a:defRPr>
            </a:lvl7pPr>
            <a:lvl8pPr indent="-304800" lvl="7" marL="3657600">
              <a:spcBef>
                <a:spcPts val="1000"/>
              </a:spcBef>
              <a:spcAft>
                <a:spcPts val="0"/>
              </a:spcAft>
              <a:buClr>
                <a:schemeClr val="dk2"/>
              </a:buClr>
              <a:buSzPts val="1200"/>
              <a:buFont typeface="Arial"/>
              <a:buChar char="○"/>
              <a:defRPr>
                <a:latin typeface="Arial"/>
                <a:ea typeface="Arial"/>
                <a:cs typeface="Arial"/>
                <a:sym typeface="Arial"/>
              </a:defRPr>
            </a:lvl8pPr>
            <a:lvl9pPr indent="-304800" lvl="8" marL="4114800">
              <a:spcBef>
                <a:spcPts val="1000"/>
              </a:spcBef>
              <a:spcAft>
                <a:spcPts val="1000"/>
              </a:spcAft>
              <a:buClr>
                <a:schemeClr val="dk2"/>
              </a:buClr>
              <a:buSzPts val="1200"/>
              <a:buFont typeface="Arial"/>
              <a:buChar char="■"/>
              <a:defRPr>
                <a:latin typeface="Arial"/>
                <a:ea typeface="Arial"/>
                <a:cs typeface="Arial"/>
                <a:sym typeface="Arial"/>
              </a:defRPr>
            </a:lvl9pPr>
          </a:lstStyle>
          <a:p/>
        </p:txBody>
      </p:sp>
      <p:pic>
        <p:nvPicPr>
          <p:cNvPr id="125" name="Google Shape;125;p26"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 photo 2">
  <p:cSld name="ONE_COLUMN_TEXT">
    <p:bg>
      <p:bgPr>
        <a:solidFill>
          <a:srgbClr val="E0E0FF">
            <a:alpha val="95570"/>
          </a:srgbClr>
        </a:solidFill>
      </p:bgPr>
    </p:bg>
    <p:spTree>
      <p:nvGrpSpPr>
        <p:cNvPr id="126" name="Shape 126"/>
        <p:cNvGrpSpPr/>
        <p:nvPr/>
      </p:nvGrpSpPr>
      <p:grpSpPr>
        <a:xfrm>
          <a:off x="0" y="0"/>
          <a:ext cx="0" cy="0"/>
          <a:chOff x="0" y="0"/>
          <a:chExt cx="0" cy="0"/>
        </a:xfrm>
      </p:grpSpPr>
      <p:sp>
        <p:nvSpPr>
          <p:cNvPr id="127" name="Google Shape;12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7"/>
          <p:cNvSpPr txBox="1"/>
          <p:nvPr>
            <p:ph type="title"/>
          </p:nvPr>
        </p:nvSpPr>
        <p:spPr>
          <a:xfrm>
            <a:off x="452575" y="596800"/>
            <a:ext cx="4418100" cy="14286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200"/>
              <a:buNone/>
              <a:defRPr sz="3200"/>
            </a:lvl1pPr>
            <a:lvl2pPr lvl="1">
              <a:lnSpc>
                <a:spcPct val="90000"/>
              </a:lnSpc>
              <a:spcBef>
                <a:spcPts val="0"/>
              </a:spcBef>
              <a:spcAft>
                <a:spcPts val="0"/>
              </a:spcAft>
              <a:buSzPts val="3200"/>
              <a:buFont typeface="Arial"/>
              <a:buNone/>
              <a:defRPr b="1" sz="3200">
                <a:latin typeface="Arial"/>
                <a:ea typeface="Arial"/>
                <a:cs typeface="Arial"/>
                <a:sym typeface="Arial"/>
              </a:defRPr>
            </a:lvl2pPr>
            <a:lvl3pPr lvl="2">
              <a:lnSpc>
                <a:spcPct val="90000"/>
              </a:lnSpc>
              <a:spcBef>
                <a:spcPts val="0"/>
              </a:spcBef>
              <a:spcAft>
                <a:spcPts val="0"/>
              </a:spcAft>
              <a:buSzPts val="3200"/>
              <a:buFont typeface="Arial"/>
              <a:buNone/>
              <a:defRPr b="1" sz="3200">
                <a:latin typeface="Arial"/>
                <a:ea typeface="Arial"/>
                <a:cs typeface="Arial"/>
                <a:sym typeface="Arial"/>
              </a:defRPr>
            </a:lvl3pPr>
            <a:lvl4pPr lvl="3">
              <a:lnSpc>
                <a:spcPct val="90000"/>
              </a:lnSpc>
              <a:spcBef>
                <a:spcPts val="0"/>
              </a:spcBef>
              <a:spcAft>
                <a:spcPts val="0"/>
              </a:spcAft>
              <a:buSzPts val="3200"/>
              <a:buFont typeface="Arial"/>
              <a:buNone/>
              <a:defRPr b="1" sz="3200">
                <a:latin typeface="Arial"/>
                <a:ea typeface="Arial"/>
                <a:cs typeface="Arial"/>
                <a:sym typeface="Arial"/>
              </a:defRPr>
            </a:lvl4pPr>
            <a:lvl5pPr lvl="4">
              <a:lnSpc>
                <a:spcPct val="90000"/>
              </a:lnSpc>
              <a:spcBef>
                <a:spcPts val="0"/>
              </a:spcBef>
              <a:spcAft>
                <a:spcPts val="0"/>
              </a:spcAft>
              <a:buSzPts val="3200"/>
              <a:buFont typeface="Arial"/>
              <a:buNone/>
              <a:defRPr b="1" sz="3200">
                <a:latin typeface="Arial"/>
                <a:ea typeface="Arial"/>
                <a:cs typeface="Arial"/>
                <a:sym typeface="Arial"/>
              </a:defRPr>
            </a:lvl5pPr>
            <a:lvl6pPr lvl="5">
              <a:lnSpc>
                <a:spcPct val="90000"/>
              </a:lnSpc>
              <a:spcBef>
                <a:spcPts val="0"/>
              </a:spcBef>
              <a:spcAft>
                <a:spcPts val="0"/>
              </a:spcAft>
              <a:buSzPts val="3200"/>
              <a:buFont typeface="Arial"/>
              <a:buNone/>
              <a:defRPr b="1" sz="3200">
                <a:latin typeface="Arial"/>
                <a:ea typeface="Arial"/>
                <a:cs typeface="Arial"/>
                <a:sym typeface="Arial"/>
              </a:defRPr>
            </a:lvl6pPr>
            <a:lvl7pPr lvl="6">
              <a:lnSpc>
                <a:spcPct val="90000"/>
              </a:lnSpc>
              <a:spcBef>
                <a:spcPts val="0"/>
              </a:spcBef>
              <a:spcAft>
                <a:spcPts val="0"/>
              </a:spcAft>
              <a:buSzPts val="3200"/>
              <a:buFont typeface="Arial"/>
              <a:buNone/>
              <a:defRPr b="1" sz="3200">
                <a:latin typeface="Arial"/>
                <a:ea typeface="Arial"/>
                <a:cs typeface="Arial"/>
                <a:sym typeface="Arial"/>
              </a:defRPr>
            </a:lvl7pPr>
            <a:lvl8pPr lvl="7">
              <a:lnSpc>
                <a:spcPct val="90000"/>
              </a:lnSpc>
              <a:spcBef>
                <a:spcPts val="0"/>
              </a:spcBef>
              <a:spcAft>
                <a:spcPts val="0"/>
              </a:spcAft>
              <a:buSzPts val="3200"/>
              <a:buFont typeface="Arial"/>
              <a:buNone/>
              <a:defRPr b="1" sz="3200">
                <a:latin typeface="Arial"/>
                <a:ea typeface="Arial"/>
                <a:cs typeface="Arial"/>
                <a:sym typeface="Arial"/>
              </a:defRPr>
            </a:lvl8pPr>
            <a:lvl9pPr lvl="8">
              <a:lnSpc>
                <a:spcPct val="90000"/>
              </a:lnSpc>
              <a:spcBef>
                <a:spcPts val="0"/>
              </a:spcBef>
              <a:spcAft>
                <a:spcPts val="0"/>
              </a:spcAft>
              <a:buSzPts val="3200"/>
              <a:buFont typeface="Arial"/>
              <a:buNone/>
              <a:defRPr b="1" sz="3200">
                <a:latin typeface="Arial"/>
                <a:ea typeface="Arial"/>
                <a:cs typeface="Arial"/>
                <a:sym typeface="Arial"/>
              </a:defRPr>
            </a:lvl9pPr>
          </a:lstStyle>
          <a:p/>
        </p:txBody>
      </p:sp>
      <p:sp>
        <p:nvSpPr>
          <p:cNvPr id="129" name="Google Shape;129;p27"/>
          <p:cNvSpPr/>
          <p:nvPr>
            <p:ph idx="2" type="pic"/>
          </p:nvPr>
        </p:nvSpPr>
        <p:spPr>
          <a:xfrm>
            <a:off x="5039775" y="333525"/>
            <a:ext cx="3905400" cy="4476600"/>
          </a:xfrm>
          <a:prstGeom prst="rect">
            <a:avLst/>
          </a:prstGeom>
          <a:noFill/>
          <a:ln>
            <a:noFill/>
          </a:ln>
        </p:spPr>
      </p:sp>
      <p:sp>
        <p:nvSpPr>
          <p:cNvPr id="130" name="Google Shape;130;p27"/>
          <p:cNvSpPr txBox="1"/>
          <p:nvPr>
            <p:ph idx="1" type="body"/>
          </p:nvPr>
        </p:nvSpPr>
        <p:spPr>
          <a:xfrm>
            <a:off x="452575" y="2115975"/>
            <a:ext cx="4418100" cy="2694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pic>
        <p:nvPicPr>
          <p:cNvPr id="131" name="Google Shape;131;p27"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p:cSld name="MAIN_POINT">
    <p:bg>
      <p:bgPr>
        <a:solidFill>
          <a:srgbClr val="E0E0FF">
            <a:alpha val="95570"/>
          </a:srgbClr>
        </a:solidFill>
      </p:bgPr>
    </p:bg>
    <p:spTree>
      <p:nvGrpSpPr>
        <p:cNvPr id="132" name="Shape 132"/>
        <p:cNvGrpSpPr/>
        <p:nvPr/>
      </p:nvGrpSpPr>
      <p:grpSpPr>
        <a:xfrm>
          <a:off x="0" y="0"/>
          <a:ext cx="0" cy="0"/>
          <a:chOff x="0" y="0"/>
          <a:chExt cx="0" cy="0"/>
        </a:xfrm>
      </p:grpSpPr>
      <p:sp>
        <p:nvSpPr>
          <p:cNvPr id="133" name="Google Shape;133;p28"/>
          <p:cNvSpPr/>
          <p:nvPr>
            <p:ph idx="2" type="pic"/>
          </p:nvPr>
        </p:nvSpPr>
        <p:spPr>
          <a:xfrm>
            <a:off x="566350" y="2112098"/>
            <a:ext cx="1466400" cy="1570200"/>
          </a:xfrm>
          <a:prstGeom prst="rect">
            <a:avLst/>
          </a:prstGeom>
          <a:noFill/>
          <a:ln>
            <a:noFill/>
          </a:ln>
        </p:spPr>
      </p:sp>
      <p:sp>
        <p:nvSpPr>
          <p:cNvPr id="134" name="Google Shape;134;p28"/>
          <p:cNvSpPr/>
          <p:nvPr>
            <p:ph idx="3" type="pic"/>
          </p:nvPr>
        </p:nvSpPr>
        <p:spPr>
          <a:xfrm>
            <a:off x="2588275" y="2112098"/>
            <a:ext cx="1466400" cy="1570200"/>
          </a:xfrm>
          <a:prstGeom prst="rect">
            <a:avLst/>
          </a:prstGeom>
          <a:noFill/>
          <a:ln>
            <a:noFill/>
          </a:ln>
        </p:spPr>
      </p:sp>
      <p:sp>
        <p:nvSpPr>
          <p:cNvPr id="135" name="Google Shape;135;p28"/>
          <p:cNvSpPr/>
          <p:nvPr>
            <p:ph idx="4" type="pic"/>
          </p:nvPr>
        </p:nvSpPr>
        <p:spPr>
          <a:xfrm>
            <a:off x="4613113" y="2112098"/>
            <a:ext cx="1466400" cy="1570200"/>
          </a:xfrm>
          <a:prstGeom prst="rect">
            <a:avLst/>
          </a:prstGeom>
          <a:noFill/>
          <a:ln>
            <a:noFill/>
          </a:ln>
        </p:spPr>
      </p:sp>
      <p:sp>
        <p:nvSpPr>
          <p:cNvPr id="136" name="Google Shape;136;p28"/>
          <p:cNvSpPr/>
          <p:nvPr>
            <p:ph idx="5" type="pic"/>
          </p:nvPr>
        </p:nvSpPr>
        <p:spPr>
          <a:xfrm>
            <a:off x="6637950" y="2112098"/>
            <a:ext cx="1466400" cy="1570200"/>
          </a:xfrm>
          <a:prstGeom prst="rect">
            <a:avLst/>
          </a:prstGeom>
          <a:noFill/>
          <a:ln>
            <a:noFill/>
          </a:ln>
        </p:spPr>
      </p:sp>
      <p:sp>
        <p:nvSpPr>
          <p:cNvPr id="137" name="Google Shape;137;p28"/>
          <p:cNvSpPr txBox="1"/>
          <p:nvPr>
            <p:ph type="title"/>
          </p:nvPr>
        </p:nvSpPr>
        <p:spPr>
          <a:xfrm>
            <a:off x="450850" y="596800"/>
            <a:ext cx="8202000" cy="1216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00000"/>
              </a:buClr>
              <a:buSzPts val="3200"/>
              <a:buFont typeface="Inter"/>
              <a:buNone/>
              <a:defRPr sz="3200">
                <a:solidFill>
                  <a:srgbClr val="000000"/>
                </a:solidFill>
              </a:defRPr>
            </a:lvl1pPr>
            <a:lvl2pPr lvl="1">
              <a:lnSpc>
                <a:spcPct val="80000"/>
              </a:lnSpc>
              <a:spcBef>
                <a:spcPts val="0"/>
              </a:spcBef>
              <a:spcAft>
                <a:spcPts val="0"/>
              </a:spcAft>
              <a:buClr>
                <a:srgbClr val="000000"/>
              </a:buClr>
              <a:buSzPts val="4800"/>
              <a:buNone/>
              <a:defRPr sz="4800">
                <a:solidFill>
                  <a:srgbClr val="000000"/>
                </a:solidFill>
              </a:defRPr>
            </a:lvl2pPr>
            <a:lvl3pPr lvl="2">
              <a:lnSpc>
                <a:spcPct val="80000"/>
              </a:lnSpc>
              <a:spcBef>
                <a:spcPts val="0"/>
              </a:spcBef>
              <a:spcAft>
                <a:spcPts val="0"/>
              </a:spcAft>
              <a:buClr>
                <a:srgbClr val="000000"/>
              </a:buClr>
              <a:buSzPts val="4800"/>
              <a:buNone/>
              <a:defRPr sz="4800">
                <a:solidFill>
                  <a:srgbClr val="000000"/>
                </a:solidFill>
              </a:defRPr>
            </a:lvl3pPr>
            <a:lvl4pPr lvl="3">
              <a:lnSpc>
                <a:spcPct val="80000"/>
              </a:lnSpc>
              <a:spcBef>
                <a:spcPts val="0"/>
              </a:spcBef>
              <a:spcAft>
                <a:spcPts val="0"/>
              </a:spcAft>
              <a:buClr>
                <a:srgbClr val="000000"/>
              </a:buClr>
              <a:buSzPts val="4800"/>
              <a:buNone/>
              <a:defRPr sz="4800">
                <a:solidFill>
                  <a:srgbClr val="000000"/>
                </a:solidFill>
              </a:defRPr>
            </a:lvl4pPr>
            <a:lvl5pPr lvl="4">
              <a:lnSpc>
                <a:spcPct val="80000"/>
              </a:lnSpc>
              <a:spcBef>
                <a:spcPts val="0"/>
              </a:spcBef>
              <a:spcAft>
                <a:spcPts val="0"/>
              </a:spcAft>
              <a:buClr>
                <a:srgbClr val="000000"/>
              </a:buClr>
              <a:buSzPts val="4800"/>
              <a:buNone/>
              <a:defRPr sz="4800">
                <a:solidFill>
                  <a:srgbClr val="000000"/>
                </a:solidFill>
              </a:defRPr>
            </a:lvl5pPr>
            <a:lvl6pPr lvl="5">
              <a:lnSpc>
                <a:spcPct val="80000"/>
              </a:lnSpc>
              <a:spcBef>
                <a:spcPts val="0"/>
              </a:spcBef>
              <a:spcAft>
                <a:spcPts val="0"/>
              </a:spcAft>
              <a:buClr>
                <a:srgbClr val="000000"/>
              </a:buClr>
              <a:buSzPts val="4800"/>
              <a:buNone/>
              <a:defRPr sz="4800">
                <a:solidFill>
                  <a:srgbClr val="000000"/>
                </a:solidFill>
              </a:defRPr>
            </a:lvl6pPr>
            <a:lvl7pPr lvl="6">
              <a:lnSpc>
                <a:spcPct val="80000"/>
              </a:lnSpc>
              <a:spcBef>
                <a:spcPts val="0"/>
              </a:spcBef>
              <a:spcAft>
                <a:spcPts val="0"/>
              </a:spcAft>
              <a:buClr>
                <a:srgbClr val="000000"/>
              </a:buClr>
              <a:buSzPts val="4800"/>
              <a:buNone/>
              <a:defRPr sz="4800">
                <a:solidFill>
                  <a:srgbClr val="000000"/>
                </a:solidFill>
              </a:defRPr>
            </a:lvl7pPr>
            <a:lvl8pPr lvl="7">
              <a:lnSpc>
                <a:spcPct val="80000"/>
              </a:lnSpc>
              <a:spcBef>
                <a:spcPts val="0"/>
              </a:spcBef>
              <a:spcAft>
                <a:spcPts val="0"/>
              </a:spcAft>
              <a:buClr>
                <a:srgbClr val="000000"/>
              </a:buClr>
              <a:buSzPts val="4800"/>
              <a:buNone/>
              <a:defRPr sz="4800">
                <a:solidFill>
                  <a:srgbClr val="000000"/>
                </a:solidFill>
              </a:defRPr>
            </a:lvl8pPr>
            <a:lvl9pPr lvl="8">
              <a:lnSpc>
                <a:spcPct val="80000"/>
              </a:lnSpc>
              <a:spcBef>
                <a:spcPts val="0"/>
              </a:spcBef>
              <a:spcAft>
                <a:spcPts val="0"/>
              </a:spcAft>
              <a:buClr>
                <a:srgbClr val="000000"/>
              </a:buClr>
              <a:buSzPts val="4800"/>
              <a:buNone/>
              <a:defRPr sz="4800">
                <a:solidFill>
                  <a:srgbClr val="000000"/>
                </a:solidFill>
              </a:defRPr>
            </a:lvl9pPr>
          </a:lstStyle>
          <a:p/>
        </p:txBody>
      </p:sp>
      <p:sp>
        <p:nvSpPr>
          <p:cNvPr id="138" name="Google Shape;138;p28"/>
          <p:cNvSpPr txBox="1"/>
          <p:nvPr>
            <p:ph idx="1" type="subTitle"/>
          </p:nvPr>
        </p:nvSpPr>
        <p:spPr>
          <a:xfrm>
            <a:off x="566350" y="3733773"/>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1pPr>
            <a:lvl2pPr lvl="1"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2pPr>
            <a:lvl3pPr lvl="2"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3pPr>
            <a:lvl4pPr lvl="3"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4pPr>
            <a:lvl5pPr lvl="4"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5pPr>
            <a:lvl6pPr lvl="5"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6pPr>
            <a:lvl7pPr lvl="6"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7pPr>
            <a:lvl8pPr lvl="7"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8pPr>
            <a:lvl9pPr lvl="8"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9pPr>
          </a:lstStyle>
          <a:p/>
        </p:txBody>
      </p:sp>
      <p:sp>
        <p:nvSpPr>
          <p:cNvPr id="139" name="Google Shape;139;p28"/>
          <p:cNvSpPr txBox="1"/>
          <p:nvPr>
            <p:ph idx="6" type="subTitle"/>
          </p:nvPr>
        </p:nvSpPr>
        <p:spPr>
          <a:xfrm>
            <a:off x="2588275" y="3733773"/>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1pPr>
            <a:lvl2pPr lvl="1"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2pPr>
            <a:lvl3pPr lvl="2"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3pPr>
            <a:lvl4pPr lvl="3"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4pPr>
            <a:lvl5pPr lvl="4"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5pPr>
            <a:lvl6pPr lvl="5"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6pPr>
            <a:lvl7pPr lvl="6"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7pPr>
            <a:lvl8pPr lvl="7"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8pPr>
            <a:lvl9pPr lvl="8"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9pPr>
          </a:lstStyle>
          <a:p/>
        </p:txBody>
      </p:sp>
      <p:sp>
        <p:nvSpPr>
          <p:cNvPr id="140" name="Google Shape;140;p28"/>
          <p:cNvSpPr txBox="1"/>
          <p:nvPr>
            <p:ph idx="7" type="subTitle"/>
          </p:nvPr>
        </p:nvSpPr>
        <p:spPr>
          <a:xfrm>
            <a:off x="4613113" y="3733773"/>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1pPr>
            <a:lvl2pPr lvl="1"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2pPr>
            <a:lvl3pPr lvl="2"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3pPr>
            <a:lvl4pPr lvl="3"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4pPr>
            <a:lvl5pPr lvl="4"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5pPr>
            <a:lvl6pPr lvl="5"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6pPr>
            <a:lvl7pPr lvl="6"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7pPr>
            <a:lvl8pPr lvl="7"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8pPr>
            <a:lvl9pPr lvl="8"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9pPr>
          </a:lstStyle>
          <a:p/>
        </p:txBody>
      </p:sp>
      <p:sp>
        <p:nvSpPr>
          <p:cNvPr id="141" name="Google Shape;141;p28"/>
          <p:cNvSpPr txBox="1"/>
          <p:nvPr>
            <p:ph idx="8" type="subTitle"/>
          </p:nvPr>
        </p:nvSpPr>
        <p:spPr>
          <a:xfrm>
            <a:off x="6637950" y="3733773"/>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1pPr>
            <a:lvl2pPr lvl="1"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2pPr>
            <a:lvl3pPr lvl="2"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3pPr>
            <a:lvl4pPr lvl="3"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4pPr>
            <a:lvl5pPr lvl="4"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5pPr>
            <a:lvl6pPr lvl="5"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6pPr>
            <a:lvl7pPr lvl="6"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7pPr>
            <a:lvl8pPr lvl="7"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8pPr>
            <a:lvl9pPr lvl="8" algn="ctr">
              <a:spcBef>
                <a:spcPts val="0"/>
              </a:spcBef>
              <a:spcAft>
                <a:spcPts val="0"/>
              </a:spcAft>
              <a:buClr>
                <a:srgbClr val="000000"/>
              </a:buClr>
              <a:buSzPts val="1600"/>
              <a:buFont typeface="Arial"/>
              <a:buNone/>
              <a:defRPr sz="1600">
                <a:solidFill>
                  <a:srgbClr val="000000"/>
                </a:solidFill>
                <a:latin typeface="Arial"/>
                <a:ea typeface="Arial"/>
                <a:cs typeface="Arial"/>
                <a:sym typeface="Arial"/>
              </a:defRPr>
            </a:lvl9pPr>
          </a:lstStyle>
          <a:p/>
        </p:txBody>
      </p:sp>
      <p:pic>
        <p:nvPicPr>
          <p:cNvPr id="142" name="Google Shape;142;p28"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rent Market / Market Size">
  <p:cSld name="SECTION_TITLE_AND_DESCRIPTION">
    <p:bg>
      <p:bgPr>
        <a:solidFill>
          <a:srgbClr val="E0E0FF">
            <a:alpha val="95570"/>
          </a:srgbClr>
        </a:solidFill>
      </p:bgPr>
    </p:bg>
    <p:spTree>
      <p:nvGrpSpPr>
        <p:cNvPr id="143" name="Shape 143"/>
        <p:cNvGrpSpPr/>
        <p:nvPr/>
      </p:nvGrpSpPr>
      <p:grpSpPr>
        <a:xfrm>
          <a:off x="0" y="0"/>
          <a:ext cx="0" cy="0"/>
          <a:chOff x="0" y="0"/>
          <a:chExt cx="0" cy="0"/>
        </a:xfrm>
      </p:grpSpPr>
      <p:sp>
        <p:nvSpPr>
          <p:cNvPr id="144" name="Google Shape;144;p29"/>
          <p:cNvSpPr txBox="1"/>
          <p:nvPr>
            <p:ph idx="1" type="subTitle"/>
          </p:nvPr>
        </p:nvSpPr>
        <p:spPr>
          <a:xfrm>
            <a:off x="604925" y="2895925"/>
            <a:ext cx="1607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b="1">
                <a:solidFill>
                  <a:srgbClr val="000000"/>
                </a:solidFill>
                <a:latin typeface="Arial"/>
                <a:ea typeface="Arial"/>
                <a:cs typeface="Arial"/>
                <a:sym typeface="Arial"/>
              </a:defRPr>
            </a:lvl1pPr>
            <a:lvl2pPr lvl="1"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2pPr>
            <a:lvl3pPr lvl="2"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3pPr>
            <a:lvl4pPr lvl="3"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4pPr>
            <a:lvl5pPr lvl="4"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5pPr>
            <a:lvl6pPr lvl="5"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6pPr>
            <a:lvl7pPr lvl="6"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7pPr>
            <a:lvl8pPr lvl="7"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8pPr>
            <a:lvl9pPr lvl="8"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9pPr>
          </a:lstStyle>
          <a:p/>
        </p:txBody>
      </p:sp>
      <p:sp>
        <p:nvSpPr>
          <p:cNvPr id="145" name="Google Shape;145;p29"/>
          <p:cNvSpPr txBox="1"/>
          <p:nvPr>
            <p:ph idx="2" type="body"/>
          </p:nvPr>
        </p:nvSpPr>
        <p:spPr>
          <a:xfrm>
            <a:off x="604925" y="38205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gn="ctr">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sp>
        <p:nvSpPr>
          <p:cNvPr id="146" name="Google Shape;146;p29"/>
          <p:cNvSpPr txBox="1"/>
          <p:nvPr>
            <p:ph idx="3" type="subTitle"/>
          </p:nvPr>
        </p:nvSpPr>
        <p:spPr>
          <a:xfrm>
            <a:off x="3814850" y="2895925"/>
            <a:ext cx="1607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b="1">
                <a:solidFill>
                  <a:srgbClr val="000000"/>
                </a:solidFill>
                <a:latin typeface="Arial"/>
                <a:ea typeface="Arial"/>
                <a:cs typeface="Arial"/>
                <a:sym typeface="Arial"/>
              </a:defRPr>
            </a:lvl1pPr>
            <a:lvl2pPr lvl="1"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2pPr>
            <a:lvl3pPr lvl="2"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3pPr>
            <a:lvl4pPr lvl="3"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4pPr>
            <a:lvl5pPr lvl="4"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5pPr>
            <a:lvl6pPr lvl="5"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6pPr>
            <a:lvl7pPr lvl="6"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7pPr>
            <a:lvl8pPr lvl="7"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8pPr>
            <a:lvl9pPr lvl="8"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9pPr>
          </a:lstStyle>
          <a:p/>
        </p:txBody>
      </p:sp>
      <p:sp>
        <p:nvSpPr>
          <p:cNvPr id="147" name="Google Shape;147;p29"/>
          <p:cNvSpPr txBox="1"/>
          <p:nvPr>
            <p:ph idx="4" type="body"/>
          </p:nvPr>
        </p:nvSpPr>
        <p:spPr>
          <a:xfrm>
            <a:off x="3814850" y="38205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gn="ctr">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sp>
        <p:nvSpPr>
          <p:cNvPr id="148" name="Google Shape;148;p29"/>
          <p:cNvSpPr txBox="1"/>
          <p:nvPr>
            <p:ph idx="5" type="subTitle"/>
          </p:nvPr>
        </p:nvSpPr>
        <p:spPr>
          <a:xfrm>
            <a:off x="6954225" y="2895925"/>
            <a:ext cx="1607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00000"/>
              </a:buClr>
              <a:buSzPts val="1600"/>
              <a:buFont typeface="Arial"/>
              <a:buNone/>
              <a:defRPr b="1">
                <a:solidFill>
                  <a:srgbClr val="000000"/>
                </a:solidFill>
                <a:latin typeface="Arial"/>
                <a:ea typeface="Arial"/>
                <a:cs typeface="Arial"/>
                <a:sym typeface="Arial"/>
              </a:defRPr>
            </a:lvl1pPr>
            <a:lvl2pPr lvl="1"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2pPr>
            <a:lvl3pPr lvl="2"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3pPr>
            <a:lvl4pPr lvl="3"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4pPr>
            <a:lvl5pPr lvl="4"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5pPr>
            <a:lvl6pPr lvl="5"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6pPr>
            <a:lvl7pPr lvl="6"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7pPr>
            <a:lvl8pPr lvl="7"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8pPr>
            <a:lvl9pPr lvl="8" algn="ctr">
              <a:spcBef>
                <a:spcPts val="0"/>
              </a:spcBef>
              <a:spcAft>
                <a:spcPts val="0"/>
              </a:spcAft>
              <a:buClr>
                <a:srgbClr val="000000"/>
              </a:buClr>
              <a:buSzPts val="1800"/>
              <a:buFont typeface="Arial"/>
              <a:buNone/>
              <a:defRPr b="1">
                <a:solidFill>
                  <a:srgbClr val="000000"/>
                </a:solidFill>
                <a:latin typeface="Arial"/>
                <a:ea typeface="Arial"/>
                <a:cs typeface="Arial"/>
                <a:sym typeface="Arial"/>
              </a:defRPr>
            </a:lvl9pPr>
          </a:lstStyle>
          <a:p/>
        </p:txBody>
      </p:sp>
      <p:sp>
        <p:nvSpPr>
          <p:cNvPr id="149" name="Google Shape;149;p29"/>
          <p:cNvSpPr txBox="1"/>
          <p:nvPr>
            <p:ph idx="6" type="body"/>
          </p:nvPr>
        </p:nvSpPr>
        <p:spPr>
          <a:xfrm>
            <a:off x="6954219" y="38205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gn="ctr">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gn="ctr">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sp>
        <p:nvSpPr>
          <p:cNvPr id="150" name="Google Shape;150;p29"/>
          <p:cNvSpPr txBox="1"/>
          <p:nvPr>
            <p:ph type="title"/>
          </p:nvPr>
        </p:nvSpPr>
        <p:spPr>
          <a:xfrm>
            <a:off x="450850" y="596800"/>
            <a:ext cx="8224500" cy="12876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00000"/>
              </a:buClr>
              <a:buSzPts val="3200"/>
              <a:buFont typeface="Inter"/>
              <a:buNone/>
              <a:defRPr sz="3200">
                <a:solidFill>
                  <a:srgbClr val="000000"/>
                </a:solidFill>
              </a:defRPr>
            </a:lvl1pPr>
            <a:lvl2pPr lvl="1">
              <a:lnSpc>
                <a:spcPct val="80000"/>
              </a:lnSpc>
              <a:spcBef>
                <a:spcPts val="0"/>
              </a:spcBef>
              <a:spcAft>
                <a:spcPts val="0"/>
              </a:spcAft>
              <a:buClr>
                <a:srgbClr val="000000"/>
              </a:buClr>
              <a:buSzPts val="4800"/>
              <a:buNone/>
              <a:defRPr sz="4800">
                <a:solidFill>
                  <a:srgbClr val="000000"/>
                </a:solidFill>
              </a:defRPr>
            </a:lvl2pPr>
            <a:lvl3pPr lvl="2">
              <a:lnSpc>
                <a:spcPct val="80000"/>
              </a:lnSpc>
              <a:spcBef>
                <a:spcPts val="0"/>
              </a:spcBef>
              <a:spcAft>
                <a:spcPts val="0"/>
              </a:spcAft>
              <a:buClr>
                <a:srgbClr val="000000"/>
              </a:buClr>
              <a:buSzPts val="4800"/>
              <a:buNone/>
              <a:defRPr sz="4800">
                <a:solidFill>
                  <a:srgbClr val="000000"/>
                </a:solidFill>
              </a:defRPr>
            </a:lvl3pPr>
            <a:lvl4pPr lvl="3">
              <a:lnSpc>
                <a:spcPct val="80000"/>
              </a:lnSpc>
              <a:spcBef>
                <a:spcPts val="0"/>
              </a:spcBef>
              <a:spcAft>
                <a:spcPts val="0"/>
              </a:spcAft>
              <a:buClr>
                <a:srgbClr val="000000"/>
              </a:buClr>
              <a:buSzPts val="4800"/>
              <a:buNone/>
              <a:defRPr sz="4800">
                <a:solidFill>
                  <a:srgbClr val="000000"/>
                </a:solidFill>
              </a:defRPr>
            </a:lvl4pPr>
            <a:lvl5pPr lvl="4">
              <a:lnSpc>
                <a:spcPct val="80000"/>
              </a:lnSpc>
              <a:spcBef>
                <a:spcPts val="0"/>
              </a:spcBef>
              <a:spcAft>
                <a:spcPts val="0"/>
              </a:spcAft>
              <a:buClr>
                <a:srgbClr val="000000"/>
              </a:buClr>
              <a:buSzPts val="4800"/>
              <a:buNone/>
              <a:defRPr sz="4800">
                <a:solidFill>
                  <a:srgbClr val="000000"/>
                </a:solidFill>
              </a:defRPr>
            </a:lvl5pPr>
            <a:lvl6pPr lvl="5">
              <a:lnSpc>
                <a:spcPct val="80000"/>
              </a:lnSpc>
              <a:spcBef>
                <a:spcPts val="0"/>
              </a:spcBef>
              <a:spcAft>
                <a:spcPts val="0"/>
              </a:spcAft>
              <a:buClr>
                <a:srgbClr val="000000"/>
              </a:buClr>
              <a:buSzPts val="4800"/>
              <a:buNone/>
              <a:defRPr sz="4800">
                <a:solidFill>
                  <a:srgbClr val="000000"/>
                </a:solidFill>
              </a:defRPr>
            </a:lvl6pPr>
            <a:lvl7pPr lvl="6">
              <a:lnSpc>
                <a:spcPct val="80000"/>
              </a:lnSpc>
              <a:spcBef>
                <a:spcPts val="0"/>
              </a:spcBef>
              <a:spcAft>
                <a:spcPts val="0"/>
              </a:spcAft>
              <a:buClr>
                <a:srgbClr val="000000"/>
              </a:buClr>
              <a:buSzPts val="4800"/>
              <a:buNone/>
              <a:defRPr sz="4800">
                <a:solidFill>
                  <a:srgbClr val="000000"/>
                </a:solidFill>
              </a:defRPr>
            </a:lvl7pPr>
            <a:lvl8pPr lvl="7">
              <a:lnSpc>
                <a:spcPct val="80000"/>
              </a:lnSpc>
              <a:spcBef>
                <a:spcPts val="0"/>
              </a:spcBef>
              <a:spcAft>
                <a:spcPts val="0"/>
              </a:spcAft>
              <a:buClr>
                <a:srgbClr val="000000"/>
              </a:buClr>
              <a:buSzPts val="4800"/>
              <a:buNone/>
              <a:defRPr sz="4800">
                <a:solidFill>
                  <a:srgbClr val="000000"/>
                </a:solidFill>
              </a:defRPr>
            </a:lvl8pPr>
            <a:lvl9pPr lvl="8">
              <a:lnSpc>
                <a:spcPct val="80000"/>
              </a:lnSpc>
              <a:spcBef>
                <a:spcPts val="0"/>
              </a:spcBef>
              <a:spcAft>
                <a:spcPts val="0"/>
              </a:spcAft>
              <a:buClr>
                <a:srgbClr val="000000"/>
              </a:buClr>
              <a:buSzPts val="4800"/>
              <a:buNone/>
              <a:defRPr sz="4800">
                <a:solidFill>
                  <a:srgbClr val="000000"/>
                </a:solidFill>
              </a:defRPr>
            </a:lvl9pPr>
          </a:lstStyle>
          <a:p/>
        </p:txBody>
      </p:sp>
      <p:pic>
        <p:nvPicPr>
          <p:cNvPr id="151" name="Google Shape;151;p29"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Graph">
  <p:cSld name="CAPTION_ONLY">
    <p:bg>
      <p:bgPr>
        <a:solidFill>
          <a:srgbClr val="E0E0FF">
            <a:alpha val="95570"/>
          </a:srgbClr>
        </a:solidFill>
      </p:bgPr>
    </p:bg>
    <p:spTree>
      <p:nvGrpSpPr>
        <p:cNvPr id="152" name="Shape 152"/>
        <p:cNvGrpSpPr/>
        <p:nvPr/>
      </p:nvGrpSpPr>
      <p:grpSpPr>
        <a:xfrm>
          <a:off x="0" y="0"/>
          <a:ext cx="0" cy="0"/>
          <a:chOff x="0" y="0"/>
          <a:chExt cx="0" cy="0"/>
        </a:xfrm>
      </p:grpSpPr>
      <p:sp>
        <p:nvSpPr>
          <p:cNvPr id="153" name="Google Shape;153;p30"/>
          <p:cNvSpPr txBox="1"/>
          <p:nvPr>
            <p:ph type="title"/>
          </p:nvPr>
        </p:nvSpPr>
        <p:spPr>
          <a:xfrm>
            <a:off x="452575" y="596800"/>
            <a:ext cx="4418100" cy="14586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200"/>
              <a:buFont typeface="Inter"/>
              <a:buNone/>
              <a:defRPr sz="3200"/>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
        <p:nvSpPr>
          <p:cNvPr id="154" name="Google Shape;154;p30"/>
          <p:cNvSpPr txBox="1"/>
          <p:nvPr>
            <p:ph idx="1" type="body"/>
          </p:nvPr>
        </p:nvSpPr>
        <p:spPr>
          <a:xfrm>
            <a:off x="452525" y="2055500"/>
            <a:ext cx="4418100" cy="2523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pic>
        <p:nvPicPr>
          <p:cNvPr id="155" name="Google Shape;155;p30"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eader">
  <p:cSld name="BIG_NUMBER">
    <p:bg>
      <p:bgPr>
        <a:solidFill>
          <a:srgbClr val="111189"/>
        </a:solidFill>
      </p:bgPr>
    </p:bg>
    <p:spTree>
      <p:nvGrpSpPr>
        <p:cNvPr id="156" name="Shape 156"/>
        <p:cNvGrpSpPr/>
        <p:nvPr/>
      </p:nvGrpSpPr>
      <p:grpSpPr>
        <a:xfrm>
          <a:off x="0" y="0"/>
          <a:ext cx="0" cy="0"/>
          <a:chOff x="0" y="0"/>
          <a:chExt cx="0" cy="0"/>
        </a:xfrm>
      </p:grpSpPr>
      <p:sp>
        <p:nvSpPr>
          <p:cNvPr id="157" name="Google Shape;157;p31"/>
          <p:cNvSpPr/>
          <p:nvPr>
            <p:ph idx="2" type="pic"/>
          </p:nvPr>
        </p:nvSpPr>
        <p:spPr>
          <a:xfrm>
            <a:off x="213750" y="586950"/>
            <a:ext cx="8701800" cy="2327100"/>
          </a:xfrm>
          <a:prstGeom prst="rect">
            <a:avLst/>
          </a:prstGeom>
          <a:noFill/>
          <a:ln>
            <a:noFill/>
          </a:ln>
        </p:spPr>
      </p:sp>
      <p:sp>
        <p:nvSpPr>
          <p:cNvPr id="158" name="Google Shape;158;p31"/>
          <p:cNvSpPr txBox="1"/>
          <p:nvPr>
            <p:ph idx="1" type="body"/>
          </p:nvPr>
        </p:nvSpPr>
        <p:spPr>
          <a:xfrm>
            <a:off x="5362800" y="3071200"/>
            <a:ext cx="3552600" cy="873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E0E0FF"/>
              </a:buClr>
              <a:buSzPts val="1200"/>
              <a:buFont typeface="Arial"/>
              <a:buChar char="●"/>
              <a:defRPr>
                <a:solidFill>
                  <a:srgbClr val="E0E0FF"/>
                </a:solidFill>
                <a:latin typeface="Arial"/>
                <a:ea typeface="Arial"/>
                <a:cs typeface="Arial"/>
                <a:sym typeface="Arial"/>
              </a:defRPr>
            </a:lvl1pPr>
            <a:lvl2pPr indent="-304800" lvl="1" marL="9144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2pPr>
            <a:lvl3pPr indent="-304800" lvl="2" marL="13716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3pPr>
            <a:lvl4pPr indent="-304800" lvl="3" marL="18288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4pPr>
            <a:lvl5pPr indent="-304800" lvl="4" marL="22860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5pPr>
            <a:lvl6pPr indent="-304800" lvl="5" marL="27432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6pPr>
            <a:lvl7pPr indent="-304800" lvl="6" marL="32004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7pPr>
            <a:lvl8pPr indent="-304800" lvl="7" marL="3657600">
              <a:lnSpc>
                <a:spcPct val="115000"/>
              </a:lnSpc>
              <a:spcBef>
                <a:spcPts val="1000"/>
              </a:spcBef>
              <a:spcAft>
                <a:spcPts val="0"/>
              </a:spcAft>
              <a:buClr>
                <a:srgbClr val="E0E0FF"/>
              </a:buClr>
              <a:buSzPts val="1200"/>
              <a:buFont typeface="Arial"/>
              <a:buChar char="○"/>
              <a:defRPr>
                <a:solidFill>
                  <a:srgbClr val="E0E0FF"/>
                </a:solidFill>
                <a:latin typeface="Arial"/>
                <a:ea typeface="Arial"/>
                <a:cs typeface="Arial"/>
                <a:sym typeface="Arial"/>
              </a:defRPr>
            </a:lvl8pPr>
            <a:lvl9pPr indent="-304800" lvl="8" marL="4114800">
              <a:lnSpc>
                <a:spcPct val="115000"/>
              </a:lnSpc>
              <a:spcBef>
                <a:spcPts val="1000"/>
              </a:spcBef>
              <a:spcAft>
                <a:spcPts val="1000"/>
              </a:spcAft>
              <a:buClr>
                <a:srgbClr val="E0E0FF"/>
              </a:buClr>
              <a:buSzPts val="1200"/>
              <a:buFont typeface="Arial"/>
              <a:buChar char="■"/>
              <a:defRPr>
                <a:solidFill>
                  <a:srgbClr val="E0E0FF"/>
                </a:solidFill>
                <a:latin typeface="Arial"/>
                <a:ea typeface="Arial"/>
                <a:cs typeface="Arial"/>
                <a:sym typeface="Arial"/>
              </a:defRPr>
            </a:lvl9pPr>
          </a:lstStyle>
          <a:p/>
        </p:txBody>
      </p:sp>
      <p:sp>
        <p:nvSpPr>
          <p:cNvPr id="159" name="Google Shape;159;p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E0E0FF"/>
                </a:solidFill>
              </a:defRPr>
            </a:lvl1pPr>
            <a:lvl2pPr lvl="1">
              <a:buNone/>
              <a:defRPr sz="1300">
                <a:solidFill>
                  <a:srgbClr val="E0E0FF"/>
                </a:solidFill>
              </a:defRPr>
            </a:lvl2pPr>
            <a:lvl3pPr lvl="2">
              <a:buNone/>
              <a:defRPr sz="1300">
                <a:solidFill>
                  <a:srgbClr val="E0E0FF"/>
                </a:solidFill>
              </a:defRPr>
            </a:lvl3pPr>
            <a:lvl4pPr lvl="3">
              <a:buNone/>
              <a:defRPr sz="1300">
                <a:solidFill>
                  <a:srgbClr val="E0E0FF"/>
                </a:solidFill>
              </a:defRPr>
            </a:lvl4pPr>
            <a:lvl5pPr lvl="4">
              <a:buNone/>
              <a:defRPr sz="1300">
                <a:solidFill>
                  <a:srgbClr val="E0E0FF"/>
                </a:solidFill>
              </a:defRPr>
            </a:lvl5pPr>
            <a:lvl6pPr lvl="5">
              <a:buNone/>
              <a:defRPr sz="1300">
                <a:solidFill>
                  <a:srgbClr val="E0E0FF"/>
                </a:solidFill>
              </a:defRPr>
            </a:lvl6pPr>
            <a:lvl7pPr lvl="6">
              <a:buNone/>
              <a:defRPr sz="1300">
                <a:solidFill>
                  <a:srgbClr val="E0E0FF"/>
                </a:solidFill>
              </a:defRPr>
            </a:lvl7pPr>
            <a:lvl8pPr lvl="7">
              <a:buNone/>
              <a:defRPr sz="1300">
                <a:solidFill>
                  <a:srgbClr val="E0E0FF"/>
                </a:solidFill>
              </a:defRPr>
            </a:lvl8pPr>
            <a:lvl9pPr lvl="8">
              <a:buNone/>
              <a:defRPr sz="1300">
                <a:solidFill>
                  <a:srgbClr val="E0E0FF"/>
                </a:solidFill>
              </a:defRPr>
            </a:lvl9pPr>
          </a:lstStyle>
          <a:p>
            <a:pPr indent="0" lvl="0" marL="0" rtl="0" algn="r">
              <a:spcBef>
                <a:spcPts val="0"/>
              </a:spcBef>
              <a:spcAft>
                <a:spcPts val="0"/>
              </a:spcAft>
              <a:buNone/>
            </a:pPr>
            <a:fld id="{00000000-1234-1234-1234-123412341234}" type="slidenum">
              <a:rPr lang="en"/>
              <a:t>‹#›</a:t>
            </a:fld>
            <a:endParaRPr/>
          </a:p>
        </p:txBody>
      </p:sp>
      <p:sp>
        <p:nvSpPr>
          <p:cNvPr id="160" name="Google Shape;160;p31"/>
          <p:cNvSpPr txBox="1"/>
          <p:nvPr>
            <p:ph type="title"/>
          </p:nvPr>
        </p:nvSpPr>
        <p:spPr>
          <a:xfrm>
            <a:off x="452575" y="3071200"/>
            <a:ext cx="4418100" cy="1678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FF9540"/>
              </a:buClr>
              <a:buSzPts val="3200"/>
              <a:buFont typeface="Inter"/>
              <a:buNone/>
              <a:defRPr sz="3200">
                <a:solidFill>
                  <a:srgbClr val="FF9540"/>
                </a:solidFill>
              </a:defRPr>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3" type="blank">
  <p:cSld name="BLANK">
    <p:bg>
      <p:bgPr>
        <a:solidFill>
          <a:srgbClr val="E0E0FF">
            <a:alpha val="95570"/>
          </a:srgbClr>
        </a:solidFill>
      </p:bgPr>
    </p:bg>
    <p:spTree>
      <p:nvGrpSpPr>
        <p:cNvPr id="161" name="Shape 161"/>
        <p:cNvGrpSpPr/>
        <p:nvPr/>
      </p:nvGrpSpPr>
      <p:grpSpPr>
        <a:xfrm>
          <a:off x="0" y="0"/>
          <a:ext cx="0" cy="0"/>
          <a:chOff x="0" y="0"/>
          <a:chExt cx="0" cy="0"/>
        </a:xfrm>
      </p:grpSpPr>
      <p:sp>
        <p:nvSpPr>
          <p:cNvPr id="162" name="Google Shape;162;p32"/>
          <p:cNvSpPr/>
          <p:nvPr>
            <p:ph idx="2" type="pic"/>
          </p:nvPr>
        </p:nvSpPr>
        <p:spPr>
          <a:xfrm>
            <a:off x="6445900" y="626975"/>
            <a:ext cx="1932900" cy="2070000"/>
          </a:xfrm>
          <a:prstGeom prst="rect">
            <a:avLst/>
          </a:prstGeom>
          <a:noFill/>
          <a:ln>
            <a:noFill/>
          </a:ln>
        </p:spPr>
      </p:sp>
      <p:sp>
        <p:nvSpPr>
          <p:cNvPr id="163" name="Google Shape;163;p32"/>
          <p:cNvSpPr/>
          <p:nvPr>
            <p:ph idx="3" type="pic"/>
          </p:nvPr>
        </p:nvSpPr>
        <p:spPr>
          <a:xfrm>
            <a:off x="4286225" y="626975"/>
            <a:ext cx="1932900" cy="2070000"/>
          </a:xfrm>
          <a:prstGeom prst="rect">
            <a:avLst/>
          </a:prstGeom>
          <a:noFill/>
          <a:ln>
            <a:noFill/>
          </a:ln>
        </p:spPr>
      </p:sp>
      <p:sp>
        <p:nvSpPr>
          <p:cNvPr id="164" name="Google Shape;164;p32"/>
          <p:cNvSpPr txBox="1"/>
          <p:nvPr>
            <p:ph type="title"/>
          </p:nvPr>
        </p:nvSpPr>
        <p:spPr>
          <a:xfrm>
            <a:off x="450850" y="596800"/>
            <a:ext cx="3690300" cy="16023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00000"/>
              </a:buClr>
              <a:buSzPts val="3200"/>
              <a:buFont typeface="Inter"/>
              <a:buNone/>
              <a:defRPr sz="3200">
                <a:solidFill>
                  <a:srgbClr val="000000"/>
                </a:solidFill>
              </a:defRPr>
            </a:lvl1pPr>
            <a:lvl2pPr lvl="1">
              <a:lnSpc>
                <a:spcPct val="80000"/>
              </a:lnSpc>
              <a:spcBef>
                <a:spcPts val="0"/>
              </a:spcBef>
              <a:spcAft>
                <a:spcPts val="0"/>
              </a:spcAft>
              <a:buClr>
                <a:srgbClr val="000000"/>
              </a:buClr>
              <a:buSzPts val="4800"/>
              <a:buNone/>
              <a:defRPr sz="4800">
                <a:solidFill>
                  <a:srgbClr val="000000"/>
                </a:solidFill>
              </a:defRPr>
            </a:lvl2pPr>
            <a:lvl3pPr lvl="2">
              <a:lnSpc>
                <a:spcPct val="80000"/>
              </a:lnSpc>
              <a:spcBef>
                <a:spcPts val="0"/>
              </a:spcBef>
              <a:spcAft>
                <a:spcPts val="0"/>
              </a:spcAft>
              <a:buClr>
                <a:srgbClr val="000000"/>
              </a:buClr>
              <a:buSzPts val="4800"/>
              <a:buNone/>
              <a:defRPr sz="4800">
                <a:solidFill>
                  <a:srgbClr val="000000"/>
                </a:solidFill>
              </a:defRPr>
            </a:lvl3pPr>
            <a:lvl4pPr lvl="3">
              <a:lnSpc>
                <a:spcPct val="80000"/>
              </a:lnSpc>
              <a:spcBef>
                <a:spcPts val="0"/>
              </a:spcBef>
              <a:spcAft>
                <a:spcPts val="0"/>
              </a:spcAft>
              <a:buClr>
                <a:srgbClr val="000000"/>
              </a:buClr>
              <a:buSzPts val="4800"/>
              <a:buNone/>
              <a:defRPr sz="4800">
                <a:solidFill>
                  <a:srgbClr val="000000"/>
                </a:solidFill>
              </a:defRPr>
            </a:lvl4pPr>
            <a:lvl5pPr lvl="4">
              <a:lnSpc>
                <a:spcPct val="80000"/>
              </a:lnSpc>
              <a:spcBef>
                <a:spcPts val="0"/>
              </a:spcBef>
              <a:spcAft>
                <a:spcPts val="0"/>
              </a:spcAft>
              <a:buClr>
                <a:srgbClr val="000000"/>
              </a:buClr>
              <a:buSzPts val="4800"/>
              <a:buNone/>
              <a:defRPr sz="4800">
                <a:solidFill>
                  <a:srgbClr val="000000"/>
                </a:solidFill>
              </a:defRPr>
            </a:lvl5pPr>
            <a:lvl6pPr lvl="5">
              <a:lnSpc>
                <a:spcPct val="80000"/>
              </a:lnSpc>
              <a:spcBef>
                <a:spcPts val="0"/>
              </a:spcBef>
              <a:spcAft>
                <a:spcPts val="0"/>
              </a:spcAft>
              <a:buClr>
                <a:srgbClr val="000000"/>
              </a:buClr>
              <a:buSzPts val="4800"/>
              <a:buNone/>
              <a:defRPr sz="4800">
                <a:solidFill>
                  <a:srgbClr val="000000"/>
                </a:solidFill>
              </a:defRPr>
            </a:lvl6pPr>
            <a:lvl7pPr lvl="6">
              <a:lnSpc>
                <a:spcPct val="80000"/>
              </a:lnSpc>
              <a:spcBef>
                <a:spcPts val="0"/>
              </a:spcBef>
              <a:spcAft>
                <a:spcPts val="0"/>
              </a:spcAft>
              <a:buClr>
                <a:srgbClr val="000000"/>
              </a:buClr>
              <a:buSzPts val="4800"/>
              <a:buNone/>
              <a:defRPr sz="4800">
                <a:solidFill>
                  <a:srgbClr val="000000"/>
                </a:solidFill>
              </a:defRPr>
            </a:lvl7pPr>
            <a:lvl8pPr lvl="7">
              <a:lnSpc>
                <a:spcPct val="80000"/>
              </a:lnSpc>
              <a:spcBef>
                <a:spcPts val="0"/>
              </a:spcBef>
              <a:spcAft>
                <a:spcPts val="0"/>
              </a:spcAft>
              <a:buClr>
                <a:srgbClr val="000000"/>
              </a:buClr>
              <a:buSzPts val="4800"/>
              <a:buNone/>
              <a:defRPr sz="4800">
                <a:solidFill>
                  <a:srgbClr val="000000"/>
                </a:solidFill>
              </a:defRPr>
            </a:lvl8pPr>
            <a:lvl9pPr lvl="8">
              <a:lnSpc>
                <a:spcPct val="80000"/>
              </a:lnSpc>
              <a:spcBef>
                <a:spcPts val="0"/>
              </a:spcBef>
              <a:spcAft>
                <a:spcPts val="0"/>
              </a:spcAft>
              <a:buClr>
                <a:srgbClr val="000000"/>
              </a:buClr>
              <a:buSzPts val="4800"/>
              <a:buNone/>
              <a:defRPr sz="4800">
                <a:solidFill>
                  <a:srgbClr val="000000"/>
                </a:solidFill>
              </a:defRPr>
            </a:lvl9pPr>
          </a:lstStyle>
          <a:p/>
        </p:txBody>
      </p:sp>
      <p:sp>
        <p:nvSpPr>
          <p:cNvPr id="165" name="Google Shape;165;p32"/>
          <p:cNvSpPr txBox="1"/>
          <p:nvPr>
            <p:ph idx="1" type="subTitle"/>
          </p:nvPr>
        </p:nvSpPr>
        <p:spPr>
          <a:xfrm>
            <a:off x="4286225" y="2802675"/>
            <a:ext cx="1906800" cy="772200"/>
          </a:xfrm>
          <a:prstGeom prst="rect">
            <a:avLst/>
          </a:prstGeom>
        </p:spPr>
        <p:txBody>
          <a:bodyPr anchorCtr="0" anchor="t" bIns="91425" lIns="91425" spcFirstLastPara="1" rIns="91425" wrap="square" tIns="91425">
            <a:noAutofit/>
          </a:bodyPr>
          <a:lstStyle>
            <a:lvl1pPr lvl="0">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1pPr>
            <a:lvl2pPr lvl="1">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2pPr>
            <a:lvl3pPr lvl="2">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3pPr>
            <a:lvl4pPr lvl="3">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4pPr>
            <a:lvl5pPr lvl="4">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5pPr>
            <a:lvl6pPr lvl="5">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6pPr>
            <a:lvl7pPr lvl="6">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7pPr>
            <a:lvl8pPr lvl="7">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8pPr>
            <a:lvl9pPr lvl="8">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9pPr>
          </a:lstStyle>
          <a:p/>
        </p:txBody>
      </p:sp>
      <p:sp>
        <p:nvSpPr>
          <p:cNvPr id="166" name="Google Shape;166;p32"/>
          <p:cNvSpPr txBox="1"/>
          <p:nvPr>
            <p:ph idx="4" type="body"/>
          </p:nvPr>
        </p:nvSpPr>
        <p:spPr>
          <a:xfrm>
            <a:off x="4286225" y="3680575"/>
            <a:ext cx="1906800" cy="8295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sp>
        <p:nvSpPr>
          <p:cNvPr id="167" name="Google Shape;167;p32"/>
          <p:cNvSpPr txBox="1"/>
          <p:nvPr>
            <p:ph idx="5" type="subTitle"/>
          </p:nvPr>
        </p:nvSpPr>
        <p:spPr>
          <a:xfrm>
            <a:off x="6458950" y="2802675"/>
            <a:ext cx="1906800" cy="772200"/>
          </a:xfrm>
          <a:prstGeom prst="rect">
            <a:avLst/>
          </a:prstGeom>
        </p:spPr>
        <p:txBody>
          <a:bodyPr anchorCtr="0" anchor="t" bIns="91425" lIns="91425" spcFirstLastPara="1" rIns="91425" wrap="square" tIns="91425">
            <a:noAutofit/>
          </a:bodyPr>
          <a:lstStyle>
            <a:lvl1pPr lvl="0">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1pPr>
            <a:lvl2pPr lvl="1">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2pPr>
            <a:lvl3pPr lvl="2">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3pPr>
            <a:lvl4pPr lvl="3">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4pPr>
            <a:lvl5pPr lvl="4">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5pPr>
            <a:lvl6pPr lvl="5">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6pPr>
            <a:lvl7pPr lvl="6">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7pPr>
            <a:lvl8pPr lvl="7">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8pPr>
            <a:lvl9pPr lvl="8">
              <a:spcBef>
                <a:spcPts val="0"/>
              </a:spcBef>
              <a:spcAft>
                <a:spcPts val="0"/>
              </a:spcAft>
              <a:buClr>
                <a:srgbClr val="000000"/>
              </a:buClr>
              <a:buSzPts val="1600"/>
              <a:buFont typeface="Arial"/>
              <a:buNone/>
              <a:defRPr b="1" sz="1600">
                <a:solidFill>
                  <a:srgbClr val="000000"/>
                </a:solidFill>
                <a:latin typeface="Arial"/>
                <a:ea typeface="Arial"/>
                <a:cs typeface="Arial"/>
                <a:sym typeface="Arial"/>
              </a:defRPr>
            </a:lvl9pPr>
          </a:lstStyle>
          <a:p/>
        </p:txBody>
      </p:sp>
      <p:sp>
        <p:nvSpPr>
          <p:cNvPr id="168" name="Google Shape;168;p32"/>
          <p:cNvSpPr txBox="1"/>
          <p:nvPr>
            <p:ph idx="6" type="body"/>
          </p:nvPr>
        </p:nvSpPr>
        <p:spPr>
          <a:xfrm>
            <a:off x="6458950" y="3680650"/>
            <a:ext cx="1906800" cy="8295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lnSpc>
                <a:spcPct val="115000"/>
              </a:lnSpc>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lnSpc>
                <a:spcPct val="115000"/>
              </a:lnSpc>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sp>
        <p:nvSpPr>
          <p:cNvPr id="169" name="Google Shape;169;p32"/>
          <p:cNvSpPr txBox="1"/>
          <p:nvPr>
            <p:ph idx="7" type="body"/>
          </p:nvPr>
        </p:nvSpPr>
        <p:spPr>
          <a:xfrm>
            <a:off x="450850" y="2282225"/>
            <a:ext cx="3690300" cy="2227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00000"/>
              </a:buClr>
              <a:buSzPts val="1200"/>
              <a:buFont typeface="Arial"/>
              <a:buChar char="●"/>
              <a:defRPr>
                <a:solidFill>
                  <a:srgbClr val="000000"/>
                </a:solidFill>
                <a:latin typeface="Arial"/>
                <a:ea typeface="Arial"/>
                <a:cs typeface="Arial"/>
                <a:sym typeface="Arial"/>
              </a:defRPr>
            </a:lvl1pPr>
            <a:lvl2pPr indent="-304800" lvl="1" marL="9144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2pPr>
            <a:lvl3pPr indent="-304800" lvl="2" marL="13716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3pPr>
            <a:lvl4pPr indent="-304800" lvl="3" marL="18288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4pPr>
            <a:lvl5pPr indent="-304800" lvl="4" marL="22860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5pPr>
            <a:lvl6pPr indent="-304800" lvl="5" marL="27432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6pPr>
            <a:lvl7pPr indent="-304800" lvl="6" marL="32004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7pPr>
            <a:lvl8pPr indent="-304800" lvl="7" marL="3657600">
              <a:spcBef>
                <a:spcPts val="1000"/>
              </a:spcBef>
              <a:spcAft>
                <a:spcPts val="0"/>
              </a:spcAft>
              <a:buClr>
                <a:srgbClr val="000000"/>
              </a:buClr>
              <a:buSzPts val="1200"/>
              <a:buFont typeface="Arial"/>
              <a:buChar char="○"/>
              <a:defRPr>
                <a:solidFill>
                  <a:srgbClr val="000000"/>
                </a:solidFill>
                <a:latin typeface="Arial"/>
                <a:ea typeface="Arial"/>
                <a:cs typeface="Arial"/>
                <a:sym typeface="Arial"/>
              </a:defRPr>
            </a:lvl8pPr>
            <a:lvl9pPr indent="-304800" lvl="8" marL="4114800">
              <a:spcBef>
                <a:spcPts val="1000"/>
              </a:spcBef>
              <a:spcAft>
                <a:spcPts val="1000"/>
              </a:spcAft>
              <a:buClr>
                <a:srgbClr val="000000"/>
              </a:buClr>
              <a:buSzPts val="1200"/>
              <a:buFont typeface="Arial"/>
              <a:buChar char="■"/>
              <a:defRPr>
                <a:solidFill>
                  <a:srgbClr val="000000"/>
                </a:solidFill>
                <a:latin typeface="Arial"/>
                <a:ea typeface="Arial"/>
                <a:cs typeface="Arial"/>
                <a:sym typeface="Arial"/>
              </a:defRPr>
            </a:lvl9pPr>
          </a:lstStyle>
          <a:p/>
        </p:txBody>
      </p:sp>
      <p:pic>
        <p:nvPicPr>
          <p:cNvPr id="170" name="Google Shape;170;p32"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TITLE_1">
    <p:bg>
      <p:bgPr>
        <a:solidFill>
          <a:srgbClr val="E0E0FF">
            <a:alpha val="95570"/>
          </a:srgbClr>
        </a:solidFill>
      </p:bgPr>
    </p:bg>
    <p:spTree>
      <p:nvGrpSpPr>
        <p:cNvPr id="171" name="Shape 171"/>
        <p:cNvGrpSpPr/>
        <p:nvPr/>
      </p:nvGrpSpPr>
      <p:grpSpPr>
        <a:xfrm>
          <a:off x="0" y="0"/>
          <a:ext cx="0" cy="0"/>
          <a:chOff x="0" y="0"/>
          <a:chExt cx="0" cy="0"/>
        </a:xfrm>
      </p:grpSpPr>
      <p:sp>
        <p:nvSpPr>
          <p:cNvPr id="172" name="Google Shape;172;p33"/>
          <p:cNvSpPr txBox="1"/>
          <p:nvPr>
            <p:ph type="title"/>
          </p:nvPr>
        </p:nvSpPr>
        <p:spPr>
          <a:xfrm>
            <a:off x="452575" y="596800"/>
            <a:ext cx="8117100" cy="12246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200"/>
              <a:buNone/>
              <a:defRPr sz="3200"/>
            </a:lvl1pPr>
            <a:lvl2pPr lvl="1">
              <a:lnSpc>
                <a:spcPct val="80000"/>
              </a:lnSpc>
              <a:spcBef>
                <a:spcPts val="0"/>
              </a:spcBef>
              <a:spcAft>
                <a:spcPts val="0"/>
              </a:spcAft>
              <a:buSzPts val="4800"/>
              <a:buFont typeface="Arial"/>
              <a:buNone/>
              <a:defRPr b="1" sz="4800">
                <a:latin typeface="Arial"/>
                <a:ea typeface="Arial"/>
                <a:cs typeface="Arial"/>
                <a:sym typeface="Arial"/>
              </a:defRPr>
            </a:lvl2pPr>
            <a:lvl3pPr lvl="2">
              <a:lnSpc>
                <a:spcPct val="80000"/>
              </a:lnSpc>
              <a:spcBef>
                <a:spcPts val="0"/>
              </a:spcBef>
              <a:spcAft>
                <a:spcPts val="0"/>
              </a:spcAft>
              <a:buSzPts val="4800"/>
              <a:buFont typeface="Arial"/>
              <a:buNone/>
              <a:defRPr b="1" sz="4800">
                <a:latin typeface="Arial"/>
                <a:ea typeface="Arial"/>
                <a:cs typeface="Arial"/>
                <a:sym typeface="Arial"/>
              </a:defRPr>
            </a:lvl3pPr>
            <a:lvl4pPr lvl="3">
              <a:lnSpc>
                <a:spcPct val="80000"/>
              </a:lnSpc>
              <a:spcBef>
                <a:spcPts val="0"/>
              </a:spcBef>
              <a:spcAft>
                <a:spcPts val="0"/>
              </a:spcAft>
              <a:buSzPts val="4800"/>
              <a:buFont typeface="Arial"/>
              <a:buNone/>
              <a:defRPr b="1" sz="4800">
                <a:latin typeface="Arial"/>
                <a:ea typeface="Arial"/>
                <a:cs typeface="Arial"/>
                <a:sym typeface="Arial"/>
              </a:defRPr>
            </a:lvl4pPr>
            <a:lvl5pPr lvl="4">
              <a:lnSpc>
                <a:spcPct val="80000"/>
              </a:lnSpc>
              <a:spcBef>
                <a:spcPts val="0"/>
              </a:spcBef>
              <a:spcAft>
                <a:spcPts val="0"/>
              </a:spcAft>
              <a:buSzPts val="4800"/>
              <a:buFont typeface="Arial"/>
              <a:buNone/>
              <a:defRPr b="1" sz="4800">
                <a:latin typeface="Arial"/>
                <a:ea typeface="Arial"/>
                <a:cs typeface="Arial"/>
                <a:sym typeface="Arial"/>
              </a:defRPr>
            </a:lvl5pPr>
            <a:lvl6pPr lvl="5">
              <a:lnSpc>
                <a:spcPct val="80000"/>
              </a:lnSpc>
              <a:spcBef>
                <a:spcPts val="0"/>
              </a:spcBef>
              <a:spcAft>
                <a:spcPts val="0"/>
              </a:spcAft>
              <a:buSzPts val="4800"/>
              <a:buFont typeface="Arial"/>
              <a:buNone/>
              <a:defRPr b="1" sz="4800">
                <a:latin typeface="Arial"/>
                <a:ea typeface="Arial"/>
                <a:cs typeface="Arial"/>
                <a:sym typeface="Arial"/>
              </a:defRPr>
            </a:lvl6pPr>
            <a:lvl7pPr lvl="6">
              <a:lnSpc>
                <a:spcPct val="80000"/>
              </a:lnSpc>
              <a:spcBef>
                <a:spcPts val="0"/>
              </a:spcBef>
              <a:spcAft>
                <a:spcPts val="0"/>
              </a:spcAft>
              <a:buSzPts val="4800"/>
              <a:buFont typeface="Arial"/>
              <a:buNone/>
              <a:defRPr b="1" sz="4800">
                <a:latin typeface="Arial"/>
                <a:ea typeface="Arial"/>
                <a:cs typeface="Arial"/>
                <a:sym typeface="Arial"/>
              </a:defRPr>
            </a:lvl7pPr>
            <a:lvl8pPr lvl="7">
              <a:lnSpc>
                <a:spcPct val="80000"/>
              </a:lnSpc>
              <a:spcBef>
                <a:spcPts val="0"/>
              </a:spcBef>
              <a:spcAft>
                <a:spcPts val="0"/>
              </a:spcAft>
              <a:buSzPts val="4800"/>
              <a:buFont typeface="Arial"/>
              <a:buNone/>
              <a:defRPr b="1" sz="4800">
                <a:latin typeface="Arial"/>
                <a:ea typeface="Arial"/>
                <a:cs typeface="Arial"/>
                <a:sym typeface="Arial"/>
              </a:defRPr>
            </a:lvl8pPr>
            <a:lvl9pPr lvl="8">
              <a:lnSpc>
                <a:spcPct val="80000"/>
              </a:lnSpc>
              <a:spcBef>
                <a:spcPts val="0"/>
              </a:spcBef>
              <a:spcAft>
                <a:spcPts val="0"/>
              </a:spcAft>
              <a:buSzPts val="4800"/>
              <a:buFont typeface="Arial"/>
              <a:buNone/>
              <a:defRPr b="1" sz="4800">
                <a:latin typeface="Arial"/>
                <a:ea typeface="Arial"/>
                <a:cs typeface="Arial"/>
                <a:sym typeface="Arial"/>
              </a:defRPr>
            </a:lvl9pPr>
          </a:lstStyle>
          <a:p/>
        </p:txBody>
      </p:sp>
      <p:sp>
        <p:nvSpPr>
          <p:cNvPr id="173" name="Google Shape;173;p33"/>
          <p:cNvSpPr txBox="1"/>
          <p:nvPr>
            <p:ph idx="1" type="subTitle"/>
          </p:nvPr>
        </p:nvSpPr>
        <p:spPr>
          <a:xfrm>
            <a:off x="452575" y="1857300"/>
            <a:ext cx="2166300" cy="5670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174" name="Google Shape;174;p33"/>
          <p:cNvSpPr txBox="1"/>
          <p:nvPr>
            <p:ph idx="2" type="body"/>
          </p:nvPr>
        </p:nvSpPr>
        <p:spPr>
          <a:xfrm>
            <a:off x="452575" y="2424225"/>
            <a:ext cx="2166300" cy="879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175" name="Google Shape;175;p33"/>
          <p:cNvSpPr txBox="1"/>
          <p:nvPr>
            <p:ph idx="3" type="subTitle"/>
          </p:nvPr>
        </p:nvSpPr>
        <p:spPr>
          <a:xfrm>
            <a:off x="3052450" y="1857300"/>
            <a:ext cx="2151000" cy="5670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176" name="Google Shape;176;p33"/>
          <p:cNvSpPr txBox="1"/>
          <p:nvPr>
            <p:ph idx="4" type="body"/>
          </p:nvPr>
        </p:nvSpPr>
        <p:spPr>
          <a:xfrm>
            <a:off x="3052450" y="2424225"/>
            <a:ext cx="2151000" cy="879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177" name="Google Shape;177;p33"/>
          <p:cNvSpPr txBox="1"/>
          <p:nvPr>
            <p:ph idx="5" type="subTitle"/>
          </p:nvPr>
        </p:nvSpPr>
        <p:spPr>
          <a:xfrm>
            <a:off x="5637075" y="1857300"/>
            <a:ext cx="2151000" cy="5670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178" name="Google Shape;178;p33"/>
          <p:cNvSpPr txBox="1"/>
          <p:nvPr>
            <p:ph idx="6" type="body"/>
          </p:nvPr>
        </p:nvSpPr>
        <p:spPr>
          <a:xfrm>
            <a:off x="5637075" y="2424225"/>
            <a:ext cx="2151000" cy="879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179" name="Google Shape;179;p33"/>
          <p:cNvSpPr txBox="1"/>
          <p:nvPr>
            <p:ph idx="7" type="subTitle"/>
          </p:nvPr>
        </p:nvSpPr>
        <p:spPr>
          <a:xfrm>
            <a:off x="452575" y="3303700"/>
            <a:ext cx="2166300" cy="5670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180" name="Google Shape;180;p33"/>
          <p:cNvSpPr txBox="1"/>
          <p:nvPr>
            <p:ph idx="8" type="body"/>
          </p:nvPr>
        </p:nvSpPr>
        <p:spPr>
          <a:xfrm>
            <a:off x="452575" y="3870625"/>
            <a:ext cx="21663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181" name="Google Shape;181;p33"/>
          <p:cNvSpPr txBox="1"/>
          <p:nvPr>
            <p:ph idx="9" type="subTitle"/>
          </p:nvPr>
        </p:nvSpPr>
        <p:spPr>
          <a:xfrm>
            <a:off x="3052450" y="3303700"/>
            <a:ext cx="2151000" cy="5670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182" name="Google Shape;182;p33"/>
          <p:cNvSpPr txBox="1"/>
          <p:nvPr>
            <p:ph idx="13" type="body"/>
          </p:nvPr>
        </p:nvSpPr>
        <p:spPr>
          <a:xfrm>
            <a:off x="3052450" y="38706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183" name="Google Shape;183;p33"/>
          <p:cNvSpPr txBox="1"/>
          <p:nvPr>
            <p:ph idx="14" type="subTitle"/>
          </p:nvPr>
        </p:nvSpPr>
        <p:spPr>
          <a:xfrm>
            <a:off x="5637075" y="3303700"/>
            <a:ext cx="2151000" cy="5670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184" name="Google Shape;184;p33"/>
          <p:cNvSpPr txBox="1"/>
          <p:nvPr>
            <p:ph idx="15" type="body"/>
          </p:nvPr>
        </p:nvSpPr>
        <p:spPr>
          <a:xfrm>
            <a:off x="5637075" y="38706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pic>
        <p:nvPicPr>
          <p:cNvPr id="185" name="Google Shape;185;p33"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4 ">
  <p:cSld name="CUSTOM">
    <p:bg>
      <p:bgPr>
        <a:solidFill>
          <a:srgbClr val="E0E0FF">
            <a:alpha val="95570"/>
          </a:srgbClr>
        </a:solidFill>
      </p:bgPr>
    </p:bg>
    <p:spTree>
      <p:nvGrpSpPr>
        <p:cNvPr id="186" name="Shape 186"/>
        <p:cNvGrpSpPr/>
        <p:nvPr/>
      </p:nvGrpSpPr>
      <p:grpSpPr>
        <a:xfrm>
          <a:off x="0" y="0"/>
          <a:ext cx="0" cy="0"/>
          <a:chOff x="0" y="0"/>
          <a:chExt cx="0" cy="0"/>
        </a:xfrm>
      </p:grpSpPr>
      <p:sp>
        <p:nvSpPr>
          <p:cNvPr id="187" name="Google Shape;187;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8" name="Google Shape;188;p34"/>
          <p:cNvSpPr txBox="1"/>
          <p:nvPr>
            <p:ph type="title"/>
          </p:nvPr>
        </p:nvSpPr>
        <p:spPr>
          <a:xfrm>
            <a:off x="452575" y="633600"/>
            <a:ext cx="3954600" cy="1316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200"/>
              <a:buFont typeface="Inter"/>
              <a:buNone/>
              <a:defRPr sz="3200"/>
            </a:lvl1pPr>
            <a:lvl2pPr lvl="1">
              <a:lnSpc>
                <a:spcPct val="80000"/>
              </a:lnSpc>
              <a:spcBef>
                <a:spcPts val="0"/>
              </a:spcBef>
              <a:spcAft>
                <a:spcPts val="0"/>
              </a:spcAft>
              <a:buSzPts val="4200"/>
              <a:buFont typeface="Inter"/>
              <a:buNone/>
              <a:defRPr b="1"/>
            </a:lvl2pPr>
            <a:lvl3pPr lvl="2">
              <a:lnSpc>
                <a:spcPct val="80000"/>
              </a:lnSpc>
              <a:spcBef>
                <a:spcPts val="0"/>
              </a:spcBef>
              <a:spcAft>
                <a:spcPts val="0"/>
              </a:spcAft>
              <a:buSzPts val="4200"/>
              <a:buFont typeface="Inter"/>
              <a:buNone/>
              <a:defRPr b="1"/>
            </a:lvl3pPr>
            <a:lvl4pPr lvl="3">
              <a:lnSpc>
                <a:spcPct val="80000"/>
              </a:lnSpc>
              <a:spcBef>
                <a:spcPts val="0"/>
              </a:spcBef>
              <a:spcAft>
                <a:spcPts val="0"/>
              </a:spcAft>
              <a:buSzPts val="4200"/>
              <a:buFont typeface="Inter"/>
              <a:buNone/>
              <a:defRPr b="1"/>
            </a:lvl4pPr>
            <a:lvl5pPr lvl="4">
              <a:lnSpc>
                <a:spcPct val="80000"/>
              </a:lnSpc>
              <a:spcBef>
                <a:spcPts val="0"/>
              </a:spcBef>
              <a:spcAft>
                <a:spcPts val="0"/>
              </a:spcAft>
              <a:buSzPts val="4200"/>
              <a:buFont typeface="Inter"/>
              <a:buNone/>
              <a:defRPr b="1"/>
            </a:lvl5pPr>
            <a:lvl6pPr lvl="5">
              <a:lnSpc>
                <a:spcPct val="80000"/>
              </a:lnSpc>
              <a:spcBef>
                <a:spcPts val="0"/>
              </a:spcBef>
              <a:spcAft>
                <a:spcPts val="0"/>
              </a:spcAft>
              <a:buSzPts val="4200"/>
              <a:buFont typeface="Inter"/>
              <a:buNone/>
              <a:defRPr b="1"/>
            </a:lvl6pPr>
            <a:lvl7pPr lvl="6">
              <a:lnSpc>
                <a:spcPct val="80000"/>
              </a:lnSpc>
              <a:spcBef>
                <a:spcPts val="0"/>
              </a:spcBef>
              <a:spcAft>
                <a:spcPts val="0"/>
              </a:spcAft>
              <a:buSzPts val="4200"/>
              <a:buFont typeface="Inter"/>
              <a:buNone/>
              <a:defRPr b="1"/>
            </a:lvl7pPr>
            <a:lvl8pPr lvl="7">
              <a:lnSpc>
                <a:spcPct val="80000"/>
              </a:lnSpc>
              <a:spcBef>
                <a:spcPts val="0"/>
              </a:spcBef>
              <a:spcAft>
                <a:spcPts val="0"/>
              </a:spcAft>
              <a:buSzPts val="4200"/>
              <a:buFont typeface="Inter"/>
              <a:buNone/>
              <a:defRPr b="1"/>
            </a:lvl8pPr>
            <a:lvl9pPr lvl="8">
              <a:lnSpc>
                <a:spcPct val="80000"/>
              </a:lnSpc>
              <a:spcBef>
                <a:spcPts val="0"/>
              </a:spcBef>
              <a:spcAft>
                <a:spcPts val="0"/>
              </a:spcAft>
              <a:buSzPts val="4200"/>
              <a:buFont typeface="Inter"/>
              <a:buNone/>
              <a:defRPr b="1"/>
            </a:lvl9pPr>
          </a:lstStyle>
          <a:p/>
        </p:txBody>
      </p:sp>
      <p:sp>
        <p:nvSpPr>
          <p:cNvPr id="189" name="Google Shape;189;p34"/>
          <p:cNvSpPr txBox="1"/>
          <p:nvPr>
            <p:ph idx="1" type="body"/>
          </p:nvPr>
        </p:nvSpPr>
        <p:spPr>
          <a:xfrm>
            <a:off x="452575" y="2032850"/>
            <a:ext cx="3954600" cy="2630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pic>
        <p:nvPicPr>
          <p:cNvPr id="190" name="Google Shape;190;p34"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logos">
  <p:cSld name="CUSTOM_4">
    <p:bg>
      <p:bgPr>
        <a:solidFill>
          <a:srgbClr val="E0E0FF">
            <a:alpha val="95570"/>
          </a:srgbClr>
        </a:solidFill>
      </p:bgPr>
    </p:bg>
    <p:spTree>
      <p:nvGrpSpPr>
        <p:cNvPr id="191" name="Shape 191"/>
        <p:cNvGrpSpPr/>
        <p:nvPr/>
      </p:nvGrpSpPr>
      <p:grpSpPr>
        <a:xfrm>
          <a:off x="0" y="0"/>
          <a:ext cx="0" cy="0"/>
          <a:chOff x="0" y="0"/>
          <a:chExt cx="0" cy="0"/>
        </a:xfrm>
      </p:grpSpPr>
      <p:sp>
        <p:nvSpPr>
          <p:cNvPr id="192" name="Google Shape;192;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35"/>
          <p:cNvSpPr txBox="1"/>
          <p:nvPr>
            <p:ph type="title"/>
          </p:nvPr>
        </p:nvSpPr>
        <p:spPr>
          <a:xfrm>
            <a:off x="452575" y="633600"/>
            <a:ext cx="7774200" cy="548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000"/>
              <a:buFont typeface="Inter"/>
              <a:buNone/>
              <a:defRPr sz="3000"/>
            </a:lvl1pPr>
            <a:lvl2pPr lvl="1">
              <a:lnSpc>
                <a:spcPct val="80000"/>
              </a:lnSpc>
              <a:spcBef>
                <a:spcPts val="0"/>
              </a:spcBef>
              <a:spcAft>
                <a:spcPts val="0"/>
              </a:spcAft>
              <a:buSzPts val="4200"/>
              <a:buFont typeface="Inter"/>
              <a:buNone/>
              <a:defRPr b="1"/>
            </a:lvl2pPr>
            <a:lvl3pPr lvl="2">
              <a:lnSpc>
                <a:spcPct val="80000"/>
              </a:lnSpc>
              <a:spcBef>
                <a:spcPts val="0"/>
              </a:spcBef>
              <a:spcAft>
                <a:spcPts val="0"/>
              </a:spcAft>
              <a:buSzPts val="4200"/>
              <a:buFont typeface="Inter"/>
              <a:buNone/>
              <a:defRPr b="1"/>
            </a:lvl3pPr>
            <a:lvl4pPr lvl="3">
              <a:lnSpc>
                <a:spcPct val="80000"/>
              </a:lnSpc>
              <a:spcBef>
                <a:spcPts val="0"/>
              </a:spcBef>
              <a:spcAft>
                <a:spcPts val="0"/>
              </a:spcAft>
              <a:buSzPts val="4200"/>
              <a:buFont typeface="Inter"/>
              <a:buNone/>
              <a:defRPr b="1"/>
            </a:lvl4pPr>
            <a:lvl5pPr lvl="4">
              <a:lnSpc>
                <a:spcPct val="80000"/>
              </a:lnSpc>
              <a:spcBef>
                <a:spcPts val="0"/>
              </a:spcBef>
              <a:spcAft>
                <a:spcPts val="0"/>
              </a:spcAft>
              <a:buSzPts val="4200"/>
              <a:buFont typeface="Inter"/>
              <a:buNone/>
              <a:defRPr b="1"/>
            </a:lvl5pPr>
            <a:lvl6pPr lvl="5">
              <a:lnSpc>
                <a:spcPct val="80000"/>
              </a:lnSpc>
              <a:spcBef>
                <a:spcPts val="0"/>
              </a:spcBef>
              <a:spcAft>
                <a:spcPts val="0"/>
              </a:spcAft>
              <a:buSzPts val="4200"/>
              <a:buFont typeface="Inter"/>
              <a:buNone/>
              <a:defRPr b="1"/>
            </a:lvl6pPr>
            <a:lvl7pPr lvl="6">
              <a:lnSpc>
                <a:spcPct val="80000"/>
              </a:lnSpc>
              <a:spcBef>
                <a:spcPts val="0"/>
              </a:spcBef>
              <a:spcAft>
                <a:spcPts val="0"/>
              </a:spcAft>
              <a:buSzPts val="4200"/>
              <a:buFont typeface="Inter"/>
              <a:buNone/>
              <a:defRPr b="1"/>
            </a:lvl7pPr>
            <a:lvl8pPr lvl="7">
              <a:lnSpc>
                <a:spcPct val="80000"/>
              </a:lnSpc>
              <a:spcBef>
                <a:spcPts val="0"/>
              </a:spcBef>
              <a:spcAft>
                <a:spcPts val="0"/>
              </a:spcAft>
              <a:buSzPts val="4200"/>
              <a:buFont typeface="Inter"/>
              <a:buNone/>
              <a:defRPr b="1"/>
            </a:lvl8pPr>
            <a:lvl9pPr lvl="8">
              <a:lnSpc>
                <a:spcPct val="80000"/>
              </a:lnSpc>
              <a:spcBef>
                <a:spcPts val="0"/>
              </a:spcBef>
              <a:spcAft>
                <a:spcPts val="0"/>
              </a:spcAft>
              <a:buSzPts val="4200"/>
              <a:buFont typeface="Inter"/>
              <a:buNone/>
              <a:defRPr b="1"/>
            </a:lvl9pPr>
          </a:lstStyle>
          <a:p/>
        </p:txBody>
      </p:sp>
      <p:pic>
        <p:nvPicPr>
          <p:cNvPr id="194" name="Google Shape;194;p35"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pic>
        <p:nvPicPr>
          <p:cNvPr id="195" name="Google Shape;195;p35" title="TALTECH-logo-black.png"/>
          <p:cNvPicPr preferRelativeResize="0"/>
          <p:nvPr/>
        </p:nvPicPr>
        <p:blipFill>
          <a:blip r:embed="rId3">
            <a:alphaModFix/>
          </a:blip>
          <a:stretch>
            <a:fillRect/>
          </a:stretch>
        </p:blipFill>
        <p:spPr>
          <a:xfrm>
            <a:off x="515753" y="1785580"/>
            <a:ext cx="811260" cy="456333"/>
          </a:xfrm>
          <a:prstGeom prst="rect">
            <a:avLst/>
          </a:prstGeom>
          <a:noFill/>
          <a:ln>
            <a:noFill/>
          </a:ln>
        </p:spPr>
      </p:pic>
      <p:pic>
        <p:nvPicPr>
          <p:cNvPr id="196" name="Google Shape;196;p35" title="LHEI_logo_black.png"/>
          <p:cNvPicPr preferRelativeResize="0"/>
          <p:nvPr/>
        </p:nvPicPr>
        <p:blipFill>
          <a:blip r:embed="rId4">
            <a:alphaModFix/>
          </a:blip>
          <a:stretch>
            <a:fillRect/>
          </a:stretch>
        </p:blipFill>
        <p:spPr>
          <a:xfrm>
            <a:off x="1653668" y="1775427"/>
            <a:ext cx="1548191" cy="487352"/>
          </a:xfrm>
          <a:prstGeom prst="rect">
            <a:avLst/>
          </a:prstGeom>
          <a:noFill/>
          <a:ln>
            <a:noFill/>
          </a:ln>
        </p:spPr>
      </p:pic>
      <p:pic>
        <p:nvPicPr>
          <p:cNvPr id="197" name="Google Shape;197;p35" title="Latvijas-Investiciju-black.png"/>
          <p:cNvPicPr preferRelativeResize="0"/>
          <p:nvPr/>
        </p:nvPicPr>
        <p:blipFill>
          <a:blip r:embed="rId5">
            <a:alphaModFix/>
          </a:blip>
          <a:stretch>
            <a:fillRect/>
          </a:stretch>
        </p:blipFill>
        <p:spPr>
          <a:xfrm>
            <a:off x="4347350" y="1678940"/>
            <a:ext cx="2001918" cy="707929"/>
          </a:xfrm>
          <a:prstGeom prst="rect">
            <a:avLst/>
          </a:prstGeom>
          <a:noFill/>
          <a:ln>
            <a:noFill/>
          </a:ln>
        </p:spPr>
      </p:pic>
      <p:pic>
        <p:nvPicPr>
          <p:cNvPr id="198" name="Google Shape;198;p35" title="KIK_Kompaktne_must_ENG.png"/>
          <p:cNvPicPr preferRelativeResize="0"/>
          <p:nvPr/>
        </p:nvPicPr>
        <p:blipFill rotWithShape="1">
          <a:blip r:embed="rId6">
            <a:alphaModFix/>
          </a:blip>
          <a:srcRect b="12518" l="8395" r="8395" t="12518"/>
          <a:stretch/>
        </p:blipFill>
        <p:spPr>
          <a:xfrm>
            <a:off x="493475" y="2617037"/>
            <a:ext cx="1498485" cy="733700"/>
          </a:xfrm>
          <a:prstGeom prst="rect">
            <a:avLst/>
          </a:prstGeom>
          <a:noFill/>
          <a:ln>
            <a:noFill/>
          </a:ln>
        </p:spPr>
      </p:pic>
      <p:pic>
        <p:nvPicPr>
          <p:cNvPr id="199" name="Google Shape;199;p35" title="EML-logo-EN-transparent_balck.png"/>
          <p:cNvPicPr preferRelativeResize="0"/>
          <p:nvPr/>
        </p:nvPicPr>
        <p:blipFill>
          <a:blip r:embed="rId7">
            <a:alphaModFix/>
          </a:blip>
          <a:stretch>
            <a:fillRect/>
          </a:stretch>
        </p:blipFill>
        <p:spPr>
          <a:xfrm>
            <a:off x="5700224" y="2595957"/>
            <a:ext cx="2772224" cy="775852"/>
          </a:xfrm>
          <a:prstGeom prst="rect">
            <a:avLst/>
          </a:prstGeom>
          <a:noFill/>
          <a:ln>
            <a:noFill/>
          </a:ln>
        </p:spPr>
      </p:pic>
      <p:pic>
        <p:nvPicPr>
          <p:cNvPr id="200" name="Google Shape;200;p35" title="SKK_Originaal.png"/>
          <p:cNvPicPr preferRelativeResize="0"/>
          <p:nvPr/>
        </p:nvPicPr>
        <p:blipFill>
          <a:blip r:embed="rId8">
            <a:alphaModFix/>
          </a:blip>
          <a:stretch>
            <a:fillRect/>
          </a:stretch>
        </p:blipFill>
        <p:spPr>
          <a:xfrm>
            <a:off x="5550144" y="3687133"/>
            <a:ext cx="2296574" cy="487348"/>
          </a:xfrm>
          <a:prstGeom prst="rect">
            <a:avLst/>
          </a:prstGeom>
          <a:noFill/>
          <a:ln>
            <a:noFill/>
          </a:ln>
        </p:spPr>
      </p:pic>
      <p:pic>
        <p:nvPicPr>
          <p:cNvPr id="201" name="Google Shape;201;p35" title="ut-black.png"/>
          <p:cNvPicPr preferRelativeResize="0"/>
          <p:nvPr/>
        </p:nvPicPr>
        <p:blipFill>
          <a:blip r:embed="rId9">
            <a:alphaModFix/>
          </a:blip>
          <a:stretch>
            <a:fillRect/>
          </a:stretch>
        </p:blipFill>
        <p:spPr>
          <a:xfrm>
            <a:off x="3528976" y="1666056"/>
            <a:ext cx="684520" cy="684499"/>
          </a:xfrm>
          <a:prstGeom prst="rect">
            <a:avLst/>
          </a:prstGeom>
          <a:noFill/>
          <a:ln>
            <a:noFill/>
          </a:ln>
        </p:spPr>
      </p:pic>
      <p:pic>
        <p:nvPicPr>
          <p:cNvPr id="202" name="Google Shape;202;p35" title="VBP_logo.png"/>
          <p:cNvPicPr preferRelativeResize="0"/>
          <p:nvPr/>
        </p:nvPicPr>
        <p:blipFill>
          <a:blip r:embed="rId10">
            <a:alphaModFix/>
          </a:blip>
          <a:stretch>
            <a:fillRect/>
          </a:stretch>
        </p:blipFill>
        <p:spPr>
          <a:xfrm>
            <a:off x="551358" y="3613596"/>
            <a:ext cx="733709" cy="733703"/>
          </a:xfrm>
          <a:prstGeom prst="rect">
            <a:avLst/>
          </a:prstGeom>
          <a:noFill/>
          <a:ln>
            <a:noFill/>
          </a:ln>
        </p:spPr>
      </p:pic>
      <p:pic>
        <p:nvPicPr>
          <p:cNvPr id="203" name="Google Shape;203;p35" title="WWF_LOGO_black_vol2.png"/>
          <p:cNvPicPr preferRelativeResize="0"/>
          <p:nvPr/>
        </p:nvPicPr>
        <p:blipFill>
          <a:blip r:embed="rId11">
            <a:alphaModFix/>
          </a:blip>
          <a:stretch>
            <a:fillRect/>
          </a:stretch>
        </p:blipFill>
        <p:spPr>
          <a:xfrm>
            <a:off x="2314006" y="2689598"/>
            <a:ext cx="932512" cy="548460"/>
          </a:xfrm>
          <a:prstGeom prst="rect">
            <a:avLst/>
          </a:prstGeom>
          <a:noFill/>
          <a:ln>
            <a:noFill/>
          </a:ln>
        </p:spPr>
      </p:pic>
      <p:pic>
        <p:nvPicPr>
          <p:cNvPr id="204" name="Google Shape;204;p35" title="ventspils-augstskola-logo-black.png"/>
          <p:cNvPicPr preferRelativeResize="0"/>
          <p:nvPr/>
        </p:nvPicPr>
        <p:blipFill>
          <a:blip r:embed="rId12">
            <a:alphaModFix/>
          </a:blip>
          <a:stretch>
            <a:fillRect/>
          </a:stretch>
        </p:blipFill>
        <p:spPr>
          <a:xfrm>
            <a:off x="6492527" y="1765466"/>
            <a:ext cx="1823894" cy="487349"/>
          </a:xfrm>
          <a:prstGeom prst="rect">
            <a:avLst/>
          </a:prstGeom>
          <a:noFill/>
          <a:ln>
            <a:noFill/>
          </a:ln>
        </p:spPr>
      </p:pic>
      <p:pic>
        <p:nvPicPr>
          <p:cNvPr id="205" name="Google Shape;205;p35" title="KPR_logo.png"/>
          <p:cNvPicPr preferRelativeResize="0"/>
          <p:nvPr/>
        </p:nvPicPr>
        <p:blipFill>
          <a:blip r:embed="rId13">
            <a:alphaModFix/>
          </a:blip>
          <a:stretch>
            <a:fillRect/>
          </a:stretch>
        </p:blipFill>
        <p:spPr>
          <a:xfrm>
            <a:off x="3688143" y="2629913"/>
            <a:ext cx="1767701" cy="707926"/>
          </a:xfrm>
          <a:prstGeom prst="rect">
            <a:avLst/>
          </a:prstGeom>
          <a:noFill/>
          <a:ln>
            <a:noFill/>
          </a:ln>
        </p:spPr>
      </p:pic>
      <p:pic>
        <p:nvPicPr>
          <p:cNvPr id="206" name="Google Shape;206;p35" title="BK_logo_black_white.png"/>
          <p:cNvPicPr preferRelativeResize="0"/>
          <p:nvPr/>
        </p:nvPicPr>
        <p:blipFill>
          <a:blip r:embed="rId14">
            <a:alphaModFix/>
          </a:blip>
          <a:stretch>
            <a:fillRect/>
          </a:stretch>
        </p:blipFill>
        <p:spPr>
          <a:xfrm>
            <a:off x="1633811" y="3646934"/>
            <a:ext cx="1913918" cy="684498"/>
          </a:xfrm>
          <a:prstGeom prst="rect">
            <a:avLst/>
          </a:prstGeom>
          <a:noFill/>
          <a:ln>
            <a:noFill/>
          </a:ln>
        </p:spPr>
      </p:pic>
      <p:pic>
        <p:nvPicPr>
          <p:cNvPr id="207" name="Google Shape;207;p35" title="SAK_logo_black.png"/>
          <p:cNvPicPr preferRelativeResize="0"/>
          <p:nvPr/>
        </p:nvPicPr>
        <p:blipFill>
          <a:blip r:embed="rId15">
            <a:alphaModFix/>
          </a:blip>
          <a:stretch>
            <a:fillRect/>
          </a:stretch>
        </p:blipFill>
        <p:spPr>
          <a:xfrm>
            <a:off x="3838432" y="3738551"/>
            <a:ext cx="1388055" cy="48734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CUSTOM_1">
    <p:bg>
      <p:bgPr>
        <a:solidFill>
          <a:srgbClr val="E0E0FF">
            <a:alpha val="95570"/>
          </a:srgbClr>
        </a:solidFill>
      </p:bgPr>
    </p:bg>
    <p:spTree>
      <p:nvGrpSpPr>
        <p:cNvPr id="208" name="Shape 208"/>
        <p:cNvGrpSpPr/>
        <p:nvPr/>
      </p:nvGrpSpPr>
      <p:grpSpPr>
        <a:xfrm>
          <a:off x="0" y="0"/>
          <a:ext cx="0" cy="0"/>
          <a:chOff x="0" y="0"/>
          <a:chExt cx="0" cy="0"/>
        </a:xfrm>
      </p:grpSpPr>
      <p:sp>
        <p:nvSpPr>
          <p:cNvPr id="209" name="Google Shape;209;p36"/>
          <p:cNvSpPr/>
          <p:nvPr>
            <p:ph idx="2" type="pic"/>
          </p:nvPr>
        </p:nvSpPr>
        <p:spPr>
          <a:xfrm>
            <a:off x="211850" y="203250"/>
            <a:ext cx="4292400" cy="4737000"/>
          </a:xfrm>
          <a:prstGeom prst="rect">
            <a:avLst/>
          </a:prstGeom>
          <a:noFill/>
          <a:ln>
            <a:noFill/>
          </a:ln>
        </p:spPr>
      </p:sp>
      <p:sp>
        <p:nvSpPr>
          <p:cNvPr id="210" name="Google Shape;210;p36"/>
          <p:cNvSpPr/>
          <p:nvPr>
            <p:ph idx="3" type="pic"/>
          </p:nvPr>
        </p:nvSpPr>
        <p:spPr>
          <a:xfrm>
            <a:off x="4639750" y="203250"/>
            <a:ext cx="4292400" cy="4737000"/>
          </a:xfrm>
          <a:prstGeom prst="rect">
            <a:avLst/>
          </a:prstGeom>
          <a:noFill/>
          <a:ln>
            <a:noFill/>
          </a:ln>
        </p:spPr>
      </p:sp>
      <p:sp>
        <p:nvSpPr>
          <p:cNvPr id="211" name="Google Shape;211;p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5">
  <p:cSld name="CUSTOM_2">
    <p:bg>
      <p:bgPr>
        <a:solidFill>
          <a:srgbClr val="E0E0FF">
            <a:alpha val="95570"/>
          </a:srgbClr>
        </a:solidFill>
      </p:bgPr>
    </p:bg>
    <p:spTree>
      <p:nvGrpSpPr>
        <p:cNvPr id="212" name="Shape 212"/>
        <p:cNvGrpSpPr/>
        <p:nvPr/>
      </p:nvGrpSpPr>
      <p:grpSpPr>
        <a:xfrm>
          <a:off x="0" y="0"/>
          <a:ext cx="0" cy="0"/>
          <a:chOff x="0" y="0"/>
          <a:chExt cx="0" cy="0"/>
        </a:xfrm>
      </p:grpSpPr>
      <p:sp>
        <p:nvSpPr>
          <p:cNvPr id="213" name="Google Shape;213;p37"/>
          <p:cNvSpPr/>
          <p:nvPr>
            <p:ph idx="2" type="pic"/>
          </p:nvPr>
        </p:nvSpPr>
        <p:spPr>
          <a:xfrm>
            <a:off x="4014725" y="404975"/>
            <a:ext cx="1374300" cy="1471500"/>
          </a:xfrm>
          <a:prstGeom prst="rect">
            <a:avLst/>
          </a:prstGeom>
          <a:noFill/>
          <a:ln>
            <a:noFill/>
          </a:ln>
        </p:spPr>
      </p:sp>
      <p:sp>
        <p:nvSpPr>
          <p:cNvPr id="214" name="Google Shape;214;p37"/>
          <p:cNvSpPr/>
          <p:nvPr>
            <p:ph idx="3" type="pic"/>
          </p:nvPr>
        </p:nvSpPr>
        <p:spPr>
          <a:xfrm>
            <a:off x="5688575" y="404975"/>
            <a:ext cx="1374300" cy="1471500"/>
          </a:xfrm>
          <a:prstGeom prst="rect">
            <a:avLst/>
          </a:prstGeom>
          <a:noFill/>
          <a:ln>
            <a:noFill/>
          </a:ln>
        </p:spPr>
      </p:sp>
      <p:sp>
        <p:nvSpPr>
          <p:cNvPr id="215" name="Google Shape;215;p37"/>
          <p:cNvSpPr/>
          <p:nvPr>
            <p:ph idx="4" type="pic"/>
          </p:nvPr>
        </p:nvSpPr>
        <p:spPr>
          <a:xfrm>
            <a:off x="7362425" y="404975"/>
            <a:ext cx="1374300" cy="1471500"/>
          </a:xfrm>
          <a:prstGeom prst="rect">
            <a:avLst/>
          </a:prstGeom>
          <a:noFill/>
          <a:ln>
            <a:noFill/>
          </a:ln>
        </p:spPr>
      </p:sp>
      <p:sp>
        <p:nvSpPr>
          <p:cNvPr id="216" name="Google Shape;216;p37"/>
          <p:cNvSpPr/>
          <p:nvPr>
            <p:ph idx="5" type="pic"/>
          </p:nvPr>
        </p:nvSpPr>
        <p:spPr>
          <a:xfrm>
            <a:off x="4014725" y="2644475"/>
            <a:ext cx="1374300" cy="1471500"/>
          </a:xfrm>
          <a:prstGeom prst="rect">
            <a:avLst/>
          </a:prstGeom>
          <a:noFill/>
          <a:ln>
            <a:noFill/>
          </a:ln>
        </p:spPr>
      </p:sp>
      <p:sp>
        <p:nvSpPr>
          <p:cNvPr id="217" name="Google Shape;217;p37"/>
          <p:cNvSpPr/>
          <p:nvPr>
            <p:ph idx="6" type="pic"/>
          </p:nvPr>
        </p:nvSpPr>
        <p:spPr>
          <a:xfrm>
            <a:off x="5688575" y="2644475"/>
            <a:ext cx="1374300" cy="1471500"/>
          </a:xfrm>
          <a:prstGeom prst="rect">
            <a:avLst/>
          </a:prstGeom>
          <a:noFill/>
          <a:ln>
            <a:noFill/>
          </a:ln>
        </p:spPr>
      </p:sp>
      <p:sp>
        <p:nvSpPr>
          <p:cNvPr id="218" name="Google Shape;218;p37"/>
          <p:cNvSpPr/>
          <p:nvPr>
            <p:ph idx="7" type="pic"/>
          </p:nvPr>
        </p:nvSpPr>
        <p:spPr>
          <a:xfrm>
            <a:off x="7362425" y="2644475"/>
            <a:ext cx="1374300" cy="1471500"/>
          </a:xfrm>
          <a:prstGeom prst="rect">
            <a:avLst/>
          </a:prstGeom>
          <a:noFill/>
          <a:ln>
            <a:noFill/>
          </a:ln>
        </p:spPr>
      </p:sp>
      <p:sp>
        <p:nvSpPr>
          <p:cNvPr id="219" name="Google Shape;219;p37"/>
          <p:cNvSpPr txBox="1"/>
          <p:nvPr>
            <p:ph type="title"/>
          </p:nvPr>
        </p:nvSpPr>
        <p:spPr>
          <a:xfrm>
            <a:off x="452575" y="404975"/>
            <a:ext cx="3262500" cy="15513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3200"/>
              <a:buFont typeface="Inter"/>
              <a:buNone/>
              <a:defRPr sz="3200"/>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
        <p:nvSpPr>
          <p:cNvPr id="220" name="Google Shape;220;p37"/>
          <p:cNvSpPr txBox="1"/>
          <p:nvPr>
            <p:ph idx="1" type="subTitle"/>
          </p:nvPr>
        </p:nvSpPr>
        <p:spPr>
          <a:xfrm>
            <a:off x="452575" y="2032600"/>
            <a:ext cx="3262500" cy="627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221" name="Google Shape;221;p37"/>
          <p:cNvSpPr txBox="1"/>
          <p:nvPr>
            <p:ph idx="8" type="body"/>
          </p:nvPr>
        </p:nvSpPr>
        <p:spPr>
          <a:xfrm>
            <a:off x="452525" y="2736100"/>
            <a:ext cx="3262500" cy="20073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222" name="Google Shape;222;p37"/>
          <p:cNvSpPr txBox="1"/>
          <p:nvPr>
            <p:ph idx="9" type="subTitle"/>
          </p:nvPr>
        </p:nvSpPr>
        <p:spPr>
          <a:xfrm>
            <a:off x="4026425" y="187647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Arial"/>
              <a:buNone/>
              <a:defRPr sz="1200">
                <a:latin typeface="Arial"/>
                <a:ea typeface="Arial"/>
                <a:cs typeface="Arial"/>
                <a:sym typeface="Arial"/>
              </a:defRPr>
            </a:lvl1pPr>
            <a:lvl2pPr lvl="1" algn="ctr">
              <a:spcBef>
                <a:spcPts val="0"/>
              </a:spcBef>
              <a:spcAft>
                <a:spcPts val="0"/>
              </a:spcAft>
              <a:buSzPts val="1200"/>
              <a:buFont typeface="Arial"/>
              <a:buNone/>
              <a:defRPr sz="1200">
                <a:latin typeface="Arial"/>
                <a:ea typeface="Arial"/>
                <a:cs typeface="Arial"/>
                <a:sym typeface="Arial"/>
              </a:defRPr>
            </a:lvl2pPr>
            <a:lvl3pPr lvl="2" algn="ctr">
              <a:spcBef>
                <a:spcPts val="0"/>
              </a:spcBef>
              <a:spcAft>
                <a:spcPts val="0"/>
              </a:spcAft>
              <a:buSzPts val="1200"/>
              <a:buFont typeface="Arial"/>
              <a:buNone/>
              <a:defRPr sz="1200">
                <a:latin typeface="Arial"/>
                <a:ea typeface="Arial"/>
                <a:cs typeface="Arial"/>
                <a:sym typeface="Arial"/>
              </a:defRPr>
            </a:lvl3pPr>
            <a:lvl4pPr lvl="3" algn="ctr">
              <a:spcBef>
                <a:spcPts val="0"/>
              </a:spcBef>
              <a:spcAft>
                <a:spcPts val="0"/>
              </a:spcAft>
              <a:buSzPts val="1200"/>
              <a:buFont typeface="Arial"/>
              <a:buNone/>
              <a:defRPr sz="1200">
                <a:latin typeface="Arial"/>
                <a:ea typeface="Arial"/>
                <a:cs typeface="Arial"/>
                <a:sym typeface="Arial"/>
              </a:defRPr>
            </a:lvl4pPr>
            <a:lvl5pPr lvl="4" algn="ctr">
              <a:spcBef>
                <a:spcPts val="0"/>
              </a:spcBef>
              <a:spcAft>
                <a:spcPts val="0"/>
              </a:spcAft>
              <a:buSzPts val="1200"/>
              <a:buFont typeface="Arial"/>
              <a:buNone/>
              <a:defRPr sz="1200">
                <a:latin typeface="Arial"/>
                <a:ea typeface="Arial"/>
                <a:cs typeface="Arial"/>
                <a:sym typeface="Arial"/>
              </a:defRPr>
            </a:lvl5pPr>
            <a:lvl6pPr lvl="5" algn="ctr">
              <a:spcBef>
                <a:spcPts val="0"/>
              </a:spcBef>
              <a:spcAft>
                <a:spcPts val="0"/>
              </a:spcAft>
              <a:buSzPts val="1200"/>
              <a:buFont typeface="Arial"/>
              <a:buNone/>
              <a:defRPr sz="1200">
                <a:latin typeface="Arial"/>
                <a:ea typeface="Arial"/>
                <a:cs typeface="Arial"/>
                <a:sym typeface="Arial"/>
              </a:defRPr>
            </a:lvl6pPr>
            <a:lvl7pPr lvl="6" algn="ctr">
              <a:spcBef>
                <a:spcPts val="0"/>
              </a:spcBef>
              <a:spcAft>
                <a:spcPts val="0"/>
              </a:spcAft>
              <a:buSzPts val="1200"/>
              <a:buFont typeface="Arial"/>
              <a:buNone/>
              <a:defRPr sz="1200">
                <a:latin typeface="Arial"/>
                <a:ea typeface="Arial"/>
                <a:cs typeface="Arial"/>
                <a:sym typeface="Arial"/>
              </a:defRPr>
            </a:lvl7pPr>
            <a:lvl8pPr lvl="7" algn="ctr">
              <a:spcBef>
                <a:spcPts val="0"/>
              </a:spcBef>
              <a:spcAft>
                <a:spcPts val="0"/>
              </a:spcAft>
              <a:buSzPts val="1200"/>
              <a:buFont typeface="Arial"/>
              <a:buNone/>
              <a:defRPr sz="1200">
                <a:latin typeface="Arial"/>
                <a:ea typeface="Arial"/>
                <a:cs typeface="Arial"/>
                <a:sym typeface="Arial"/>
              </a:defRPr>
            </a:lvl8pPr>
            <a:lvl9pPr lvl="8" algn="ctr">
              <a:spcBef>
                <a:spcPts val="0"/>
              </a:spcBef>
              <a:spcAft>
                <a:spcPts val="0"/>
              </a:spcAft>
              <a:buSzPts val="1200"/>
              <a:buFont typeface="Arial"/>
              <a:buNone/>
              <a:defRPr sz="1200">
                <a:latin typeface="Arial"/>
                <a:ea typeface="Arial"/>
                <a:cs typeface="Arial"/>
                <a:sym typeface="Arial"/>
              </a:defRPr>
            </a:lvl9pPr>
          </a:lstStyle>
          <a:p/>
        </p:txBody>
      </p:sp>
      <p:sp>
        <p:nvSpPr>
          <p:cNvPr id="223" name="Google Shape;223;p37"/>
          <p:cNvSpPr txBox="1"/>
          <p:nvPr>
            <p:ph idx="13" type="subTitle"/>
          </p:nvPr>
        </p:nvSpPr>
        <p:spPr>
          <a:xfrm>
            <a:off x="5688575" y="187647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Arial"/>
              <a:buNone/>
              <a:defRPr sz="1200">
                <a:latin typeface="Arial"/>
                <a:ea typeface="Arial"/>
                <a:cs typeface="Arial"/>
                <a:sym typeface="Arial"/>
              </a:defRPr>
            </a:lvl1pPr>
            <a:lvl2pPr lvl="1" algn="ctr">
              <a:spcBef>
                <a:spcPts val="0"/>
              </a:spcBef>
              <a:spcAft>
                <a:spcPts val="0"/>
              </a:spcAft>
              <a:buSzPts val="1200"/>
              <a:buFont typeface="Arial"/>
              <a:buNone/>
              <a:defRPr sz="1200">
                <a:latin typeface="Arial"/>
                <a:ea typeface="Arial"/>
                <a:cs typeface="Arial"/>
                <a:sym typeface="Arial"/>
              </a:defRPr>
            </a:lvl2pPr>
            <a:lvl3pPr lvl="2" algn="ctr">
              <a:spcBef>
                <a:spcPts val="0"/>
              </a:spcBef>
              <a:spcAft>
                <a:spcPts val="0"/>
              </a:spcAft>
              <a:buSzPts val="1200"/>
              <a:buFont typeface="Arial"/>
              <a:buNone/>
              <a:defRPr sz="1200">
                <a:latin typeface="Arial"/>
                <a:ea typeface="Arial"/>
                <a:cs typeface="Arial"/>
                <a:sym typeface="Arial"/>
              </a:defRPr>
            </a:lvl3pPr>
            <a:lvl4pPr lvl="3" algn="ctr">
              <a:spcBef>
                <a:spcPts val="0"/>
              </a:spcBef>
              <a:spcAft>
                <a:spcPts val="0"/>
              </a:spcAft>
              <a:buSzPts val="1200"/>
              <a:buFont typeface="Arial"/>
              <a:buNone/>
              <a:defRPr sz="1200">
                <a:latin typeface="Arial"/>
                <a:ea typeface="Arial"/>
                <a:cs typeface="Arial"/>
                <a:sym typeface="Arial"/>
              </a:defRPr>
            </a:lvl4pPr>
            <a:lvl5pPr lvl="4" algn="ctr">
              <a:spcBef>
                <a:spcPts val="0"/>
              </a:spcBef>
              <a:spcAft>
                <a:spcPts val="0"/>
              </a:spcAft>
              <a:buSzPts val="1200"/>
              <a:buFont typeface="Arial"/>
              <a:buNone/>
              <a:defRPr sz="1200">
                <a:latin typeface="Arial"/>
                <a:ea typeface="Arial"/>
                <a:cs typeface="Arial"/>
                <a:sym typeface="Arial"/>
              </a:defRPr>
            </a:lvl5pPr>
            <a:lvl6pPr lvl="5" algn="ctr">
              <a:spcBef>
                <a:spcPts val="0"/>
              </a:spcBef>
              <a:spcAft>
                <a:spcPts val="0"/>
              </a:spcAft>
              <a:buSzPts val="1200"/>
              <a:buFont typeface="Arial"/>
              <a:buNone/>
              <a:defRPr sz="1200">
                <a:latin typeface="Arial"/>
                <a:ea typeface="Arial"/>
                <a:cs typeface="Arial"/>
                <a:sym typeface="Arial"/>
              </a:defRPr>
            </a:lvl6pPr>
            <a:lvl7pPr lvl="6" algn="ctr">
              <a:spcBef>
                <a:spcPts val="0"/>
              </a:spcBef>
              <a:spcAft>
                <a:spcPts val="0"/>
              </a:spcAft>
              <a:buSzPts val="1200"/>
              <a:buFont typeface="Arial"/>
              <a:buNone/>
              <a:defRPr sz="1200">
                <a:latin typeface="Arial"/>
                <a:ea typeface="Arial"/>
                <a:cs typeface="Arial"/>
                <a:sym typeface="Arial"/>
              </a:defRPr>
            </a:lvl7pPr>
            <a:lvl8pPr lvl="7" algn="ctr">
              <a:spcBef>
                <a:spcPts val="0"/>
              </a:spcBef>
              <a:spcAft>
                <a:spcPts val="0"/>
              </a:spcAft>
              <a:buSzPts val="1200"/>
              <a:buFont typeface="Arial"/>
              <a:buNone/>
              <a:defRPr sz="1200">
                <a:latin typeface="Arial"/>
                <a:ea typeface="Arial"/>
                <a:cs typeface="Arial"/>
                <a:sym typeface="Arial"/>
              </a:defRPr>
            </a:lvl8pPr>
            <a:lvl9pPr lvl="8" algn="ctr">
              <a:spcBef>
                <a:spcPts val="0"/>
              </a:spcBef>
              <a:spcAft>
                <a:spcPts val="0"/>
              </a:spcAft>
              <a:buSzPts val="1200"/>
              <a:buFont typeface="Arial"/>
              <a:buNone/>
              <a:defRPr sz="1200">
                <a:latin typeface="Arial"/>
                <a:ea typeface="Arial"/>
                <a:cs typeface="Arial"/>
                <a:sym typeface="Arial"/>
              </a:defRPr>
            </a:lvl9pPr>
          </a:lstStyle>
          <a:p/>
        </p:txBody>
      </p:sp>
      <p:sp>
        <p:nvSpPr>
          <p:cNvPr id="224" name="Google Shape;224;p37"/>
          <p:cNvSpPr txBox="1"/>
          <p:nvPr>
            <p:ph idx="14" type="subTitle"/>
          </p:nvPr>
        </p:nvSpPr>
        <p:spPr>
          <a:xfrm>
            <a:off x="7374125" y="1876475"/>
            <a:ext cx="13626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Arial"/>
              <a:buNone/>
              <a:defRPr sz="1200">
                <a:latin typeface="Arial"/>
                <a:ea typeface="Arial"/>
                <a:cs typeface="Arial"/>
                <a:sym typeface="Arial"/>
              </a:defRPr>
            </a:lvl1pPr>
            <a:lvl2pPr lvl="1" algn="ctr">
              <a:spcBef>
                <a:spcPts val="0"/>
              </a:spcBef>
              <a:spcAft>
                <a:spcPts val="0"/>
              </a:spcAft>
              <a:buSzPts val="1200"/>
              <a:buFont typeface="Arial"/>
              <a:buNone/>
              <a:defRPr sz="1200">
                <a:latin typeface="Arial"/>
                <a:ea typeface="Arial"/>
                <a:cs typeface="Arial"/>
                <a:sym typeface="Arial"/>
              </a:defRPr>
            </a:lvl2pPr>
            <a:lvl3pPr lvl="2" algn="ctr">
              <a:spcBef>
                <a:spcPts val="0"/>
              </a:spcBef>
              <a:spcAft>
                <a:spcPts val="0"/>
              </a:spcAft>
              <a:buSzPts val="1200"/>
              <a:buFont typeface="Arial"/>
              <a:buNone/>
              <a:defRPr sz="1200">
                <a:latin typeface="Arial"/>
                <a:ea typeface="Arial"/>
                <a:cs typeface="Arial"/>
                <a:sym typeface="Arial"/>
              </a:defRPr>
            </a:lvl3pPr>
            <a:lvl4pPr lvl="3" algn="ctr">
              <a:spcBef>
                <a:spcPts val="0"/>
              </a:spcBef>
              <a:spcAft>
                <a:spcPts val="0"/>
              </a:spcAft>
              <a:buSzPts val="1200"/>
              <a:buFont typeface="Arial"/>
              <a:buNone/>
              <a:defRPr sz="1200">
                <a:latin typeface="Arial"/>
                <a:ea typeface="Arial"/>
                <a:cs typeface="Arial"/>
                <a:sym typeface="Arial"/>
              </a:defRPr>
            </a:lvl4pPr>
            <a:lvl5pPr lvl="4" algn="ctr">
              <a:spcBef>
                <a:spcPts val="0"/>
              </a:spcBef>
              <a:spcAft>
                <a:spcPts val="0"/>
              </a:spcAft>
              <a:buSzPts val="1200"/>
              <a:buFont typeface="Arial"/>
              <a:buNone/>
              <a:defRPr sz="1200">
                <a:latin typeface="Arial"/>
                <a:ea typeface="Arial"/>
                <a:cs typeface="Arial"/>
                <a:sym typeface="Arial"/>
              </a:defRPr>
            </a:lvl5pPr>
            <a:lvl6pPr lvl="5" algn="ctr">
              <a:spcBef>
                <a:spcPts val="0"/>
              </a:spcBef>
              <a:spcAft>
                <a:spcPts val="0"/>
              </a:spcAft>
              <a:buSzPts val="1200"/>
              <a:buFont typeface="Arial"/>
              <a:buNone/>
              <a:defRPr sz="1200">
                <a:latin typeface="Arial"/>
                <a:ea typeface="Arial"/>
                <a:cs typeface="Arial"/>
                <a:sym typeface="Arial"/>
              </a:defRPr>
            </a:lvl6pPr>
            <a:lvl7pPr lvl="6" algn="ctr">
              <a:spcBef>
                <a:spcPts val="0"/>
              </a:spcBef>
              <a:spcAft>
                <a:spcPts val="0"/>
              </a:spcAft>
              <a:buSzPts val="1200"/>
              <a:buFont typeface="Arial"/>
              <a:buNone/>
              <a:defRPr sz="1200">
                <a:latin typeface="Arial"/>
                <a:ea typeface="Arial"/>
                <a:cs typeface="Arial"/>
                <a:sym typeface="Arial"/>
              </a:defRPr>
            </a:lvl7pPr>
            <a:lvl8pPr lvl="7" algn="ctr">
              <a:spcBef>
                <a:spcPts val="0"/>
              </a:spcBef>
              <a:spcAft>
                <a:spcPts val="0"/>
              </a:spcAft>
              <a:buSzPts val="1200"/>
              <a:buFont typeface="Arial"/>
              <a:buNone/>
              <a:defRPr sz="1200">
                <a:latin typeface="Arial"/>
                <a:ea typeface="Arial"/>
                <a:cs typeface="Arial"/>
                <a:sym typeface="Arial"/>
              </a:defRPr>
            </a:lvl8pPr>
            <a:lvl9pPr lvl="8" algn="ctr">
              <a:spcBef>
                <a:spcPts val="0"/>
              </a:spcBef>
              <a:spcAft>
                <a:spcPts val="0"/>
              </a:spcAft>
              <a:buSzPts val="1200"/>
              <a:buFont typeface="Arial"/>
              <a:buNone/>
              <a:defRPr sz="1200">
                <a:latin typeface="Arial"/>
                <a:ea typeface="Arial"/>
                <a:cs typeface="Arial"/>
                <a:sym typeface="Arial"/>
              </a:defRPr>
            </a:lvl9pPr>
          </a:lstStyle>
          <a:p/>
        </p:txBody>
      </p:sp>
      <p:sp>
        <p:nvSpPr>
          <p:cNvPr id="225" name="Google Shape;225;p37"/>
          <p:cNvSpPr txBox="1"/>
          <p:nvPr>
            <p:ph idx="15" type="subTitle"/>
          </p:nvPr>
        </p:nvSpPr>
        <p:spPr>
          <a:xfrm>
            <a:off x="4040125" y="4115975"/>
            <a:ext cx="13488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Arial"/>
              <a:buNone/>
              <a:defRPr sz="1200">
                <a:latin typeface="Arial"/>
                <a:ea typeface="Arial"/>
                <a:cs typeface="Arial"/>
                <a:sym typeface="Arial"/>
              </a:defRPr>
            </a:lvl1pPr>
            <a:lvl2pPr lvl="1" algn="ctr">
              <a:spcBef>
                <a:spcPts val="0"/>
              </a:spcBef>
              <a:spcAft>
                <a:spcPts val="0"/>
              </a:spcAft>
              <a:buSzPts val="1200"/>
              <a:buFont typeface="Arial"/>
              <a:buNone/>
              <a:defRPr sz="1200">
                <a:latin typeface="Arial"/>
                <a:ea typeface="Arial"/>
                <a:cs typeface="Arial"/>
                <a:sym typeface="Arial"/>
              </a:defRPr>
            </a:lvl2pPr>
            <a:lvl3pPr lvl="2" algn="ctr">
              <a:spcBef>
                <a:spcPts val="0"/>
              </a:spcBef>
              <a:spcAft>
                <a:spcPts val="0"/>
              </a:spcAft>
              <a:buSzPts val="1200"/>
              <a:buFont typeface="Arial"/>
              <a:buNone/>
              <a:defRPr sz="1200">
                <a:latin typeface="Arial"/>
                <a:ea typeface="Arial"/>
                <a:cs typeface="Arial"/>
                <a:sym typeface="Arial"/>
              </a:defRPr>
            </a:lvl3pPr>
            <a:lvl4pPr lvl="3" algn="ctr">
              <a:spcBef>
                <a:spcPts val="0"/>
              </a:spcBef>
              <a:spcAft>
                <a:spcPts val="0"/>
              </a:spcAft>
              <a:buSzPts val="1200"/>
              <a:buFont typeface="Arial"/>
              <a:buNone/>
              <a:defRPr sz="1200">
                <a:latin typeface="Arial"/>
                <a:ea typeface="Arial"/>
                <a:cs typeface="Arial"/>
                <a:sym typeface="Arial"/>
              </a:defRPr>
            </a:lvl4pPr>
            <a:lvl5pPr lvl="4" algn="ctr">
              <a:spcBef>
                <a:spcPts val="0"/>
              </a:spcBef>
              <a:spcAft>
                <a:spcPts val="0"/>
              </a:spcAft>
              <a:buSzPts val="1200"/>
              <a:buFont typeface="Arial"/>
              <a:buNone/>
              <a:defRPr sz="1200">
                <a:latin typeface="Arial"/>
                <a:ea typeface="Arial"/>
                <a:cs typeface="Arial"/>
                <a:sym typeface="Arial"/>
              </a:defRPr>
            </a:lvl5pPr>
            <a:lvl6pPr lvl="5" algn="ctr">
              <a:spcBef>
                <a:spcPts val="0"/>
              </a:spcBef>
              <a:spcAft>
                <a:spcPts val="0"/>
              </a:spcAft>
              <a:buSzPts val="1200"/>
              <a:buFont typeface="Arial"/>
              <a:buNone/>
              <a:defRPr sz="1200">
                <a:latin typeface="Arial"/>
                <a:ea typeface="Arial"/>
                <a:cs typeface="Arial"/>
                <a:sym typeface="Arial"/>
              </a:defRPr>
            </a:lvl6pPr>
            <a:lvl7pPr lvl="6" algn="ctr">
              <a:spcBef>
                <a:spcPts val="0"/>
              </a:spcBef>
              <a:spcAft>
                <a:spcPts val="0"/>
              </a:spcAft>
              <a:buSzPts val="1200"/>
              <a:buFont typeface="Arial"/>
              <a:buNone/>
              <a:defRPr sz="1200">
                <a:latin typeface="Arial"/>
                <a:ea typeface="Arial"/>
                <a:cs typeface="Arial"/>
                <a:sym typeface="Arial"/>
              </a:defRPr>
            </a:lvl7pPr>
            <a:lvl8pPr lvl="7" algn="ctr">
              <a:spcBef>
                <a:spcPts val="0"/>
              </a:spcBef>
              <a:spcAft>
                <a:spcPts val="0"/>
              </a:spcAft>
              <a:buSzPts val="1200"/>
              <a:buFont typeface="Arial"/>
              <a:buNone/>
              <a:defRPr sz="1200">
                <a:latin typeface="Arial"/>
                <a:ea typeface="Arial"/>
                <a:cs typeface="Arial"/>
                <a:sym typeface="Arial"/>
              </a:defRPr>
            </a:lvl8pPr>
            <a:lvl9pPr lvl="8" algn="ctr">
              <a:spcBef>
                <a:spcPts val="0"/>
              </a:spcBef>
              <a:spcAft>
                <a:spcPts val="0"/>
              </a:spcAft>
              <a:buSzPts val="1200"/>
              <a:buFont typeface="Arial"/>
              <a:buNone/>
              <a:defRPr sz="1200">
                <a:latin typeface="Arial"/>
                <a:ea typeface="Arial"/>
                <a:cs typeface="Arial"/>
                <a:sym typeface="Arial"/>
              </a:defRPr>
            </a:lvl9pPr>
          </a:lstStyle>
          <a:p/>
        </p:txBody>
      </p:sp>
      <p:sp>
        <p:nvSpPr>
          <p:cNvPr id="226" name="Google Shape;226;p37"/>
          <p:cNvSpPr txBox="1"/>
          <p:nvPr>
            <p:ph idx="16" type="subTitle"/>
          </p:nvPr>
        </p:nvSpPr>
        <p:spPr>
          <a:xfrm>
            <a:off x="5714075" y="4115975"/>
            <a:ext cx="13488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Arial"/>
              <a:buNone/>
              <a:defRPr sz="1200">
                <a:latin typeface="Arial"/>
                <a:ea typeface="Arial"/>
                <a:cs typeface="Arial"/>
                <a:sym typeface="Arial"/>
              </a:defRPr>
            </a:lvl1pPr>
            <a:lvl2pPr lvl="1" algn="ctr">
              <a:spcBef>
                <a:spcPts val="0"/>
              </a:spcBef>
              <a:spcAft>
                <a:spcPts val="0"/>
              </a:spcAft>
              <a:buSzPts val="1200"/>
              <a:buFont typeface="Arial"/>
              <a:buNone/>
              <a:defRPr sz="1200">
                <a:latin typeface="Arial"/>
                <a:ea typeface="Arial"/>
                <a:cs typeface="Arial"/>
                <a:sym typeface="Arial"/>
              </a:defRPr>
            </a:lvl2pPr>
            <a:lvl3pPr lvl="2" algn="ctr">
              <a:spcBef>
                <a:spcPts val="0"/>
              </a:spcBef>
              <a:spcAft>
                <a:spcPts val="0"/>
              </a:spcAft>
              <a:buSzPts val="1200"/>
              <a:buFont typeface="Arial"/>
              <a:buNone/>
              <a:defRPr sz="1200">
                <a:latin typeface="Arial"/>
                <a:ea typeface="Arial"/>
                <a:cs typeface="Arial"/>
                <a:sym typeface="Arial"/>
              </a:defRPr>
            </a:lvl3pPr>
            <a:lvl4pPr lvl="3" algn="ctr">
              <a:spcBef>
                <a:spcPts val="0"/>
              </a:spcBef>
              <a:spcAft>
                <a:spcPts val="0"/>
              </a:spcAft>
              <a:buSzPts val="1200"/>
              <a:buFont typeface="Arial"/>
              <a:buNone/>
              <a:defRPr sz="1200">
                <a:latin typeface="Arial"/>
                <a:ea typeface="Arial"/>
                <a:cs typeface="Arial"/>
                <a:sym typeface="Arial"/>
              </a:defRPr>
            </a:lvl4pPr>
            <a:lvl5pPr lvl="4" algn="ctr">
              <a:spcBef>
                <a:spcPts val="0"/>
              </a:spcBef>
              <a:spcAft>
                <a:spcPts val="0"/>
              </a:spcAft>
              <a:buSzPts val="1200"/>
              <a:buFont typeface="Arial"/>
              <a:buNone/>
              <a:defRPr sz="1200">
                <a:latin typeface="Arial"/>
                <a:ea typeface="Arial"/>
                <a:cs typeface="Arial"/>
                <a:sym typeface="Arial"/>
              </a:defRPr>
            </a:lvl5pPr>
            <a:lvl6pPr lvl="5" algn="ctr">
              <a:spcBef>
                <a:spcPts val="0"/>
              </a:spcBef>
              <a:spcAft>
                <a:spcPts val="0"/>
              </a:spcAft>
              <a:buSzPts val="1200"/>
              <a:buFont typeface="Arial"/>
              <a:buNone/>
              <a:defRPr sz="1200">
                <a:latin typeface="Arial"/>
                <a:ea typeface="Arial"/>
                <a:cs typeface="Arial"/>
                <a:sym typeface="Arial"/>
              </a:defRPr>
            </a:lvl6pPr>
            <a:lvl7pPr lvl="6" algn="ctr">
              <a:spcBef>
                <a:spcPts val="0"/>
              </a:spcBef>
              <a:spcAft>
                <a:spcPts val="0"/>
              </a:spcAft>
              <a:buSzPts val="1200"/>
              <a:buFont typeface="Arial"/>
              <a:buNone/>
              <a:defRPr sz="1200">
                <a:latin typeface="Arial"/>
                <a:ea typeface="Arial"/>
                <a:cs typeface="Arial"/>
                <a:sym typeface="Arial"/>
              </a:defRPr>
            </a:lvl7pPr>
            <a:lvl8pPr lvl="7" algn="ctr">
              <a:spcBef>
                <a:spcPts val="0"/>
              </a:spcBef>
              <a:spcAft>
                <a:spcPts val="0"/>
              </a:spcAft>
              <a:buSzPts val="1200"/>
              <a:buFont typeface="Arial"/>
              <a:buNone/>
              <a:defRPr sz="1200">
                <a:latin typeface="Arial"/>
                <a:ea typeface="Arial"/>
                <a:cs typeface="Arial"/>
                <a:sym typeface="Arial"/>
              </a:defRPr>
            </a:lvl8pPr>
            <a:lvl9pPr lvl="8" algn="ctr">
              <a:spcBef>
                <a:spcPts val="0"/>
              </a:spcBef>
              <a:spcAft>
                <a:spcPts val="0"/>
              </a:spcAft>
              <a:buSzPts val="1200"/>
              <a:buFont typeface="Arial"/>
              <a:buNone/>
              <a:defRPr sz="1200">
                <a:latin typeface="Arial"/>
                <a:ea typeface="Arial"/>
                <a:cs typeface="Arial"/>
                <a:sym typeface="Arial"/>
              </a:defRPr>
            </a:lvl9pPr>
          </a:lstStyle>
          <a:p/>
        </p:txBody>
      </p:sp>
      <p:sp>
        <p:nvSpPr>
          <p:cNvPr id="227" name="Google Shape;227;p37"/>
          <p:cNvSpPr txBox="1"/>
          <p:nvPr>
            <p:ph idx="17" type="subTitle"/>
          </p:nvPr>
        </p:nvSpPr>
        <p:spPr>
          <a:xfrm>
            <a:off x="7387925" y="4115975"/>
            <a:ext cx="13488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Arial"/>
              <a:buNone/>
              <a:defRPr sz="1200">
                <a:latin typeface="Arial"/>
                <a:ea typeface="Arial"/>
                <a:cs typeface="Arial"/>
                <a:sym typeface="Arial"/>
              </a:defRPr>
            </a:lvl1pPr>
            <a:lvl2pPr lvl="1" algn="ctr">
              <a:spcBef>
                <a:spcPts val="0"/>
              </a:spcBef>
              <a:spcAft>
                <a:spcPts val="0"/>
              </a:spcAft>
              <a:buSzPts val="1200"/>
              <a:buFont typeface="Arial"/>
              <a:buNone/>
              <a:defRPr sz="1200">
                <a:latin typeface="Arial"/>
                <a:ea typeface="Arial"/>
                <a:cs typeface="Arial"/>
                <a:sym typeface="Arial"/>
              </a:defRPr>
            </a:lvl2pPr>
            <a:lvl3pPr lvl="2" algn="ctr">
              <a:spcBef>
                <a:spcPts val="0"/>
              </a:spcBef>
              <a:spcAft>
                <a:spcPts val="0"/>
              </a:spcAft>
              <a:buSzPts val="1200"/>
              <a:buFont typeface="Arial"/>
              <a:buNone/>
              <a:defRPr sz="1200">
                <a:latin typeface="Arial"/>
                <a:ea typeface="Arial"/>
                <a:cs typeface="Arial"/>
                <a:sym typeface="Arial"/>
              </a:defRPr>
            </a:lvl3pPr>
            <a:lvl4pPr lvl="3" algn="ctr">
              <a:spcBef>
                <a:spcPts val="0"/>
              </a:spcBef>
              <a:spcAft>
                <a:spcPts val="0"/>
              </a:spcAft>
              <a:buSzPts val="1200"/>
              <a:buFont typeface="Arial"/>
              <a:buNone/>
              <a:defRPr sz="1200">
                <a:latin typeface="Arial"/>
                <a:ea typeface="Arial"/>
                <a:cs typeface="Arial"/>
                <a:sym typeface="Arial"/>
              </a:defRPr>
            </a:lvl4pPr>
            <a:lvl5pPr lvl="4" algn="ctr">
              <a:spcBef>
                <a:spcPts val="0"/>
              </a:spcBef>
              <a:spcAft>
                <a:spcPts val="0"/>
              </a:spcAft>
              <a:buSzPts val="1200"/>
              <a:buFont typeface="Arial"/>
              <a:buNone/>
              <a:defRPr sz="1200">
                <a:latin typeface="Arial"/>
                <a:ea typeface="Arial"/>
                <a:cs typeface="Arial"/>
                <a:sym typeface="Arial"/>
              </a:defRPr>
            </a:lvl5pPr>
            <a:lvl6pPr lvl="5" algn="ctr">
              <a:spcBef>
                <a:spcPts val="0"/>
              </a:spcBef>
              <a:spcAft>
                <a:spcPts val="0"/>
              </a:spcAft>
              <a:buSzPts val="1200"/>
              <a:buFont typeface="Arial"/>
              <a:buNone/>
              <a:defRPr sz="1200">
                <a:latin typeface="Arial"/>
                <a:ea typeface="Arial"/>
                <a:cs typeface="Arial"/>
                <a:sym typeface="Arial"/>
              </a:defRPr>
            </a:lvl6pPr>
            <a:lvl7pPr lvl="6" algn="ctr">
              <a:spcBef>
                <a:spcPts val="0"/>
              </a:spcBef>
              <a:spcAft>
                <a:spcPts val="0"/>
              </a:spcAft>
              <a:buSzPts val="1200"/>
              <a:buFont typeface="Arial"/>
              <a:buNone/>
              <a:defRPr sz="1200">
                <a:latin typeface="Arial"/>
                <a:ea typeface="Arial"/>
                <a:cs typeface="Arial"/>
                <a:sym typeface="Arial"/>
              </a:defRPr>
            </a:lvl7pPr>
            <a:lvl8pPr lvl="7" algn="ctr">
              <a:spcBef>
                <a:spcPts val="0"/>
              </a:spcBef>
              <a:spcAft>
                <a:spcPts val="0"/>
              </a:spcAft>
              <a:buSzPts val="1200"/>
              <a:buFont typeface="Arial"/>
              <a:buNone/>
              <a:defRPr sz="1200">
                <a:latin typeface="Arial"/>
                <a:ea typeface="Arial"/>
                <a:cs typeface="Arial"/>
                <a:sym typeface="Arial"/>
              </a:defRPr>
            </a:lvl8pPr>
            <a:lvl9pPr lvl="8" algn="ctr">
              <a:spcBef>
                <a:spcPts val="0"/>
              </a:spcBef>
              <a:spcAft>
                <a:spcPts val="0"/>
              </a:spcAft>
              <a:buSzPts val="1200"/>
              <a:buFont typeface="Arial"/>
              <a:buNone/>
              <a:defRPr sz="1200">
                <a:latin typeface="Arial"/>
                <a:ea typeface="Arial"/>
                <a:cs typeface="Arial"/>
                <a:sym typeface="Arial"/>
              </a:defRPr>
            </a:lvl9pPr>
          </a:lstStyle>
          <a:p/>
        </p:txBody>
      </p:sp>
      <p:pic>
        <p:nvPicPr>
          <p:cNvPr id="228" name="Google Shape;228;p37"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1_1">
    <p:bg>
      <p:bgPr>
        <a:solidFill>
          <a:srgbClr val="E0E0FF">
            <a:alpha val="95570"/>
          </a:srgbClr>
        </a:solidFill>
      </p:bgPr>
    </p:bg>
    <p:spTree>
      <p:nvGrpSpPr>
        <p:cNvPr id="229" name="Shape 229"/>
        <p:cNvGrpSpPr/>
        <p:nvPr/>
      </p:nvGrpSpPr>
      <p:grpSpPr>
        <a:xfrm>
          <a:off x="0" y="0"/>
          <a:ext cx="0" cy="0"/>
          <a:chOff x="0" y="0"/>
          <a:chExt cx="0" cy="0"/>
        </a:xfrm>
      </p:grpSpPr>
      <p:sp>
        <p:nvSpPr>
          <p:cNvPr id="230" name="Google Shape;230;p38"/>
          <p:cNvSpPr/>
          <p:nvPr>
            <p:ph idx="2" type="pic"/>
          </p:nvPr>
        </p:nvSpPr>
        <p:spPr>
          <a:xfrm>
            <a:off x="228625" y="592625"/>
            <a:ext cx="2205000" cy="1215600"/>
          </a:xfrm>
          <a:prstGeom prst="rect">
            <a:avLst/>
          </a:prstGeom>
          <a:noFill/>
          <a:ln>
            <a:noFill/>
          </a:ln>
        </p:spPr>
      </p:sp>
      <p:sp>
        <p:nvSpPr>
          <p:cNvPr id="231" name="Google Shape;231;p38"/>
          <p:cNvSpPr/>
          <p:nvPr>
            <p:ph idx="3" type="pic"/>
          </p:nvPr>
        </p:nvSpPr>
        <p:spPr>
          <a:xfrm>
            <a:off x="3931925" y="592625"/>
            <a:ext cx="2205000" cy="1215600"/>
          </a:xfrm>
          <a:prstGeom prst="rect">
            <a:avLst/>
          </a:prstGeom>
          <a:noFill/>
          <a:ln>
            <a:noFill/>
          </a:ln>
        </p:spPr>
      </p:sp>
      <p:sp>
        <p:nvSpPr>
          <p:cNvPr id="232" name="Google Shape;232;p38"/>
          <p:cNvSpPr/>
          <p:nvPr>
            <p:ph idx="4" type="pic"/>
          </p:nvPr>
        </p:nvSpPr>
        <p:spPr>
          <a:xfrm>
            <a:off x="7635600" y="592625"/>
            <a:ext cx="1135200" cy="1215600"/>
          </a:xfrm>
          <a:prstGeom prst="rect">
            <a:avLst/>
          </a:prstGeom>
          <a:noFill/>
          <a:ln>
            <a:noFill/>
          </a:ln>
        </p:spPr>
      </p:sp>
      <p:sp>
        <p:nvSpPr>
          <p:cNvPr id="233" name="Google Shape;233;p38"/>
          <p:cNvSpPr/>
          <p:nvPr>
            <p:ph idx="5" type="pic"/>
          </p:nvPr>
        </p:nvSpPr>
        <p:spPr>
          <a:xfrm>
            <a:off x="2575300" y="593225"/>
            <a:ext cx="1215000" cy="1215000"/>
          </a:xfrm>
          <a:prstGeom prst="rect">
            <a:avLst/>
          </a:prstGeom>
          <a:noFill/>
          <a:ln>
            <a:noFill/>
          </a:ln>
        </p:spPr>
      </p:sp>
      <p:sp>
        <p:nvSpPr>
          <p:cNvPr id="234" name="Google Shape;234;p38"/>
          <p:cNvSpPr/>
          <p:nvPr>
            <p:ph idx="6" type="pic"/>
          </p:nvPr>
        </p:nvSpPr>
        <p:spPr>
          <a:xfrm>
            <a:off x="6278800" y="593225"/>
            <a:ext cx="1215000" cy="1215000"/>
          </a:xfrm>
          <a:prstGeom prst="rect">
            <a:avLst/>
          </a:prstGeom>
          <a:noFill/>
          <a:ln>
            <a:noFill/>
          </a:ln>
        </p:spPr>
      </p:sp>
      <p:sp>
        <p:nvSpPr>
          <p:cNvPr id="235" name="Google Shape;235;p38"/>
          <p:cNvSpPr/>
          <p:nvPr>
            <p:ph idx="7" type="pic"/>
          </p:nvPr>
        </p:nvSpPr>
        <p:spPr>
          <a:xfrm>
            <a:off x="228625" y="3335275"/>
            <a:ext cx="2205000" cy="1215600"/>
          </a:xfrm>
          <a:prstGeom prst="rect">
            <a:avLst/>
          </a:prstGeom>
          <a:noFill/>
          <a:ln>
            <a:noFill/>
          </a:ln>
        </p:spPr>
      </p:sp>
      <p:sp>
        <p:nvSpPr>
          <p:cNvPr id="236" name="Google Shape;236;p38"/>
          <p:cNvSpPr/>
          <p:nvPr>
            <p:ph idx="8" type="pic"/>
          </p:nvPr>
        </p:nvSpPr>
        <p:spPr>
          <a:xfrm>
            <a:off x="1585350" y="1963950"/>
            <a:ext cx="2205000" cy="1215600"/>
          </a:xfrm>
          <a:prstGeom prst="rect">
            <a:avLst/>
          </a:prstGeom>
          <a:noFill/>
          <a:ln>
            <a:noFill/>
          </a:ln>
        </p:spPr>
      </p:sp>
      <p:sp>
        <p:nvSpPr>
          <p:cNvPr id="237" name="Google Shape;237;p38"/>
          <p:cNvSpPr/>
          <p:nvPr>
            <p:ph idx="9" type="pic"/>
          </p:nvPr>
        </p:nvSpPr>
        <p:spPr>
          <a:xfrm>
            <a:off x="3932063" y="1963950"/>
            <a:ext cx="1135200" cy="1215600"/>
          </a:xfrm>
          <a:prstGeom prst="rect">
            <a:avLst/>
          </a:prstGeom>
          <a:noFill/>
          <a:ln>
            <a:noFill/>
          </a:ln>
        </p:spPr>
      </p:sp>
      <p:sp>
        <p:nvSpPr>
          <p:cNvPr id="238" name="Google Shape;238;p38"/>
          <p:cNvSpPr/>
          <p:nvPr>
            <p:ph idx="13" type="pic"/>
          </p:nvPr>
        </p:nvSpPr>
        <p:spPr>
          <a:xfrm>
            <a:off x="5208988" y="1963950"/>
            <a:ext cx="2205000" cy="1215600"/>
          </a:xfrm>
          <a:prstGeom prst="rect">
            <a:avLst/>
          </a:prstGeom>
          <a:noFill/>
          <a:ln>
            <a:noFill/>
          </a:ln>
        </p:spPr>
      </p:sp>
      <p:sp>
        <p:nvSpPr>
          <p:cNvPr id="239" name="Google Shape;239;p38"/>
          <p:cNvSpPr/>
          <p:nvPr>
            <p:ph idx="14" type="pic"/>
          </p:nvPr>
        </p:nvSpPr>
        <p:spPr>
          <a:xfrm>
            <a:off x="7555713" y="1964250"/>
            <a:ext cx="1215000" cy="1215000"/>
          </a:xfrm>
          <a:prstGeom prst="rect">
            <a:avLst/>
          </a:prstGeom>
          <a:noFill/>
          <a:ln>
            <a:noFill/>
          </a:ln>
        </p:spPr>
      </p:sp>
      <p:sp>
        <p:nvSpPr>
          <p:cNvPr id="240" name="Google Shape;240;p38"/>
          <p:cNvSpPr/>
          <p:nvPr>
            <p:ph idx="15" type="pic"/>
          </p:nvPr>
        </p:nvSpPr>
        <p:spPr>
          <a:xfrm>
            <a:off x="3931925" y="3335275"/>
            <a:ext cx="2205000" cy="1215600"/>
          </a:xfrm>
          <a:prstGeom prst="rect">
            <a:avLst/>
          </a:prstGeom>
          <a:noFill/>
          <a:ln>
            <a:noFill/>
          </a:ln>
        </p:spPr>
      </p:sp>
      <p:sp>
        <p:nvSpPr>
          <p:cNvPr id="241" name="Google Shape;241;p38"/>
          <p:cNvSpPr/>
          <p:nvPr>
            <p:ph idx="16" type="pic"/>
          </p:nvPr>
        </p:nvSpPr>
        <p:spPr>
          <a:xfrm>
            <a:off x="7635600" y="3335275"/>
            <a:ext cx="1135200" cy="1215600"/>
          </a:xfrm>
          <a:prstGeom prst="rect">
            <a:avLst/>
          </a:prstGeom>
          <a:noFill/>
          <a:ln>
            <a:noFill/>
          </a:ln>
        </p:spPr>
      </p:sp>
      <p:sp>
        <p:nvSpPr>
          <p:cNvPr id="242" name="Google Shape;242;p38"/>
          <p:cNvSpPr/>
          <p:nvPr>
            <p:ph idx="17" type="pic"/>
          </p:nvPr>
        </p:nvSpPr>
        <p:spPr>
          <a:xfrm>
            <a:off x="2575300" y="3335875"/>
            <a:ext cx="1215000" cy="1215000"/>
          </a:xfrm>
          <a:prstGeom prst="rect">
            <a:avLst/>
          </a:prstGeom>
          <a:noFill/>
          <a:ln>
            <a:noFill/>
          </a:ln>
        </p:spPr>
      </p:sp>
      <p:sp>
        <p:nvSpPr>
          <p:cNvPr id="243" name="Google Shape;243;p38"/>
          <p:cNvSpPr/>
          <p:nvPr>
            <p:ph idx="18" type="pic"/>
          </p:nvPr>
        </p:nvSpPr>
        <p:spPr>
          <a:xfrm>
            <a:off x="228613" y="1964250"/>
            <a:ext cx="1215000" cy="1215000"/>
          </a:xfrm>
          <a:prstGeom prst="rect">
            <a:avLst/>
          </a:prstGeom>
          <a:noFill/>
          <a:ln>
            <a:noFill/>
          </a:ln>
        </p:spPr>
      </p:sp>
      <p:sp>
        <p:nvSpPr>
          <p:cNvPr id="244" name="Google Shape;244;p38"/>
          <p:cNvSpPr/>
          <p:nvPr>
            <p:ph idx="19" type="pic"/>
          </p:nvPr>
        </p:nvSpPr>
        <p:spPr>
          <a:xfrm>
            <a:off x="6278800" y="3335875"/>
            <a:ext cx="1215000" cy="1215000"/>
          </a:xfrm>
          <a:prstGeom prst="rect">
            <a:avLst/>
          </a:prstGeom>
          <a:noFill/>
          <a:ln>
            <a:noFill/>
          </a:ln>
        </p:spPr>
      </p:sp>
      <p:pic>
        <p:nvPicPr>
          <p:cNvPr id="245" name="Google Shape;245;p38"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bg>
      <p:bgPr>
        <a:solidFill>
          <a:srgbClr val="111189"/>
        </a:solidFill>
      </p:bgPr>
    </p:bg>
    <p:spTree>
      <p:nvGrpSpPr>
        <p:cNvPr id="246" name="Shape 246"/>
        <p:cNvGrpSpPr/>
        <p:nvPr/>
      </p:nvGrpSpPr>
      <p:grpSpPr>
        <a:xfrm>
          <a:off x="0" y="0"/>
          <a:ext cx="0" cy="0"/>
          <a:chOff x="0" y="0"/>
          <a:chExt cx="0" cy="0"/>
        </a:xfrm>
      </p:grpSpPr>
      <p:sp>
        <p:nvSpPr>
          <p:cNvPr id="247" name="Google Shape;247;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4000"/>
              <a:buNone/>
              <a:defRPr sz="40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
        <p:nvSpPr>
          <p:cNvPr id="248" name="Google Shape;248;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FFFFF"/>
              </a:buClr>
              <a:buSzPts val="3000"/>
              <a:buFont typeface="Arial"/>
              <a:buNone/>
              <a:defRPr sz="3000">
                <a:solidFill>
                  <a:srgbClr val="FFFFFF"/>
                </a:solidFill>
                <a:latin typeface="Arial"/>
                <a:ea typeface="Arial"/>
                <a:cs typeface="Arial"/>
                <a:sym typeface="Arial"/>
              </a:defRPr>
            </a:lvl1pPr>
            <a:lvl2pPr lvl="1" algn="ctr">
              <a:spcBef>
                <a:spcPts val="0"/>
              </a:spcBef>
              <a:spcAft>
                <a:spcPts val="0"/>
              </a:spcAft>
              <a:buClr>
                <a:srgbClr val="FFFFFF"/>
              </a:buClr>
              <a:buSzPts val="2800"/>
              <a:buNone/>
              <a:defRPr sz="2800">
                <a:solidFill>
                  <a:srgbClr val="FFFFFF"/>
                </a:solidFill>
              </a:defRPr>
            </a:lvl2pPr>
            <a:lvl3pPr lvl="2" algn="ctr">
              <a:spcBef>
                <a:spcPts val="0"/>
              </a:spcBef>
              <a:spcAft>
                <a:spcPts val="0"/>
              </a:spcAft>
              <a:buClr>
                <a:srgbClr val="FFFFFF"/>
              </a:buClr>
              <a:buSzPts val="2800"/>
              <a:buNone/>
              <a:defRPr sz="2800">
                <a:solidFill>
                  <a:srgbClr val="FFFFFF"/>
                </a:solidFill>
              </a:defRPr>
            </a:lvl3pPr>
            <a:lvl4pPr lvl="3" algn="ctr">
              <a:spcBef>
                <a:spcPts val="0"/>
              </a:spcBef>
              <a:spcAft>
                <a:spcPts val="0"/>
              </a:spcAft>
              <a:buClr>
                <a:srgbClr val="FFFFFF"/>
              </a:buClr>
              <a:buSzPts val="2800"/>
              <a:buNone/>
              <a:defRPr sz="2800">
                <a:solidFill>
                  <a:srgbClr val="FFFFFF"/>
                </a:solidFill>
              </a:defRPr>
            </a:lvl4pPr>
            <a:lvl5pPr lvl="4" algn="ctr">
              <a:spcBef>
                <a:spcPts val="0"/>
              </a:spcBef>
              <a:spcAft>
                <a:spcPts val="0"/>
              </a:spcAft>
              <a:buClr>
                <a:srgbClr val="FFFFFF"/>
              </a:buClr>
              <a:buSzPts val="2800"/>
              <a:buNone/>
              <a:defRPr sz="2800">
                <a:solidFill>
                  <a:srgbClr val="FFFFFF"/>
                </a:solidFill>
              </a:defRPr>
            </a:lvl5pPr>
            <a:lvl6pPr lvl="5" algn="ctr">
              <a:spcBef>
                <a:spcPts val="0"/>
              </a:spcBef>
              <a:spcAft>
                <a:spcPts val="0"/>
              </a:spcAft>
              <a:buClr>
                <a:srgbClr val="FFFFFF"/>
              </a:buClr>
              <a:buSzPts val="2800"/>
              <a:buNone/>
              <a:defRPr sz="2800">
                <a:solidFill>
                  <a:srgbClr val="FFFFFF"/>
                </a:solidFill>
              </a:defRPr>
            </a:lvl6pPr>
            <a:lvl7pPr lvl="6" algn="ctr">
              <a:spcBef>
                <a:spcPts val="0"/>
              </a:spcBef>
              <a:spcAft>
                <a:spcPts val="0"/>
              </a:spcAft>
              <a:buClr>
                <a:srgbClr val="FFFFFF"/>
              </a:buClr>
              <a:buSzPts val="2800"/>
              <a:buNone/>
              <a:defRPr sz="2800">
                <a:solidFill>
                  <a:srgbClr val="FFFFFF"/>
                </a:solidFill>
              </a:defRPr>
            </a:lvl7pPr>
            <a:lvl8pPr lvl="7" algn="ctr">
              <a:spcBef>
                <a:spcPts val="0"/>
              </a:spcBef>
              <a:spcAft>
                <a:spcPts val="0"/>
              </a:spcAft>
              <a:buClr>
                <a:srgbClr val="FFFFFF"/>
              </a:buClr>
              <a:buSzPts val="2800"/>
              <a:buNone/>
              <a:defRPr sz="2800">
                <a:solidFill>
                  <a:srgbClr val="FFFFFF"/>
                </a:solidFill>
              </a:defRPr>
            </a:lvl8pPr>
            <a:lvl9pPr lvl="8" algn="ctr">
              <a:spcBef>
                <a:spcPts val="0"/>
              </a:spcBef>
              <a:spcAft>
                <a:spcPts val="0"/>
              </a:spcAft>
              <a:buClr>
                <a:srgbClr val="FFFFFF"/>
              </a:buClr>
              <a:buSzPts val="2800"/>
              <a:buNone/>
              <a:defRPr sz="2800">
                <a:solidFill>
                  <a:srgbClr val="FFFFFF"/>
                </a:solidFill>
              </a:defRPr>
            </a:lvl9pPr>
          </a:lstStyle>
          <a:p/>
        </p:txBody>
      </p:sp>
      <p:sp>
        <p:nvSpPr>
          <p:cNvPr id="249" name="Google Shape;24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0" name="Google Shape;250;p39" title="MARTE_logo_EU_logo_white.png"/>
          <p:cNvPicPr preferRelativeResize="0"/>
          <p:nvPr/>
        </p:nvPicPr>
        <p:blipFill>
          <a:blip r:embed="rId2">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p:cSld name="TITLE_4_1">
    <p:bg>
      <p:bgPr>
        <a:solidFill>
          <a:srgbClr val="FF9540"/>
        </a:solidFill>
      </p:bgPr>
    </p:bg>
    <p:spTree>
      <p:nvGrpSpPr>
        <p:cNvPr id="251" name="Shape 251"/>
        <p:cNvGrpSpPr/>
        <p:nvPr/>
      </p:nvGrpSpPr>
      <p:grpSpPr>
        <a:xfrm>
          <a:off x="0" y="0"/>
          <a:ext cx="0" cy="0"/>
          <a:chOff x="0" y="0"/>
          <a:chExt cx="0" cy="0"/>
        </a:xfrm>
      </p:grpSpPr>
      <p:sp>
        <p:nvSpPr>
          <p:cNvPr id="252" name="Google Shape;252;p40"/>
          <p:cNvSpPr txBox="1"/>
          <p:nvPr>
            <p:ph type="ctrTitle"/>
          </p:nvPr>
        </p:nvSpPr>
        <p:spPr>
          <a:xfrm>
            <a:off x="311700" y="744575"/>
            <a:ext cx="8520600" cy="36978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111189"/>
              </a:buClr>
              <a:buSzPts val="3000"/>
              <a:buNone/>
              <a:defRPr i="1" sz="3000">
                <a:solidFill>
                  <a:srgbClr val="111189"/>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
        <p:nvSpPr>
          <p:cNvPr id="253" name="Google Shape;25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4" name="Google Shape;254;p40" title="MARTE_logo_EU_logo_white.png"/>
          <p:cNvPicPr preferRelativeResize="0"/>
          <p:nvPr/>
        </p:nvPicPr>
        <p:blipFill>
          <a:blip r:embed="rId2">
            <a:alphaModFix/>
          </a:blip>
          <a:stretch>
            <a:fillRect/>
          </a:stretch>
        </p:blipFill>
        <p:spPr>
          <a:xfrm>
            <a:off x="7624443" y="4879926"/>
            <a:ext cx="1362606" cy="2202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p:cSld name="TITLE_4_1_1">
    <p:bg>
      <p:bgPr>
        <a:solidFill>
          <a:srgbClr val="111189"/>
        </a:solidFill>
      </p:bgPr>
    </p:bg>
    <p:spTree>
      <p:nvGrpSpPr>
        <p:cNvPr id="255" name="Shape 255"/>
        <p:cNvGrpSpPr/>
        <p:nvPr/>
      </p:nvGrpSpPr>
      <p:grpSpPr>
        <a:xfrm>
          <a:off x="0" y="0"/>
          <a:ext cx="0" cy="0"/>
          <a:chOff x="0" y="0"/>
          <a:chExt cx="0" cy="0"/>
        </a:xfrm>
      </p:grpSpPr>
      <p:sp>
        <p:nvSpPr>
          <p:cNvPr id="256" name="Google Shape;256;p41"/>
          <p:cNvSpPr txBox="1"/>
          <p:nvPr>
            <p:ph type="ctrTitle"/>
          </p:nvPr>
        </p:nvSpPr>
        <p:spPr>
          <a:xfrm>
            <a:off x="311700" y="744575"/>
            <a:ext cx="8520600" cy="36978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F9540"/>
              </a:buClr>
              <a:buSzPts val="3000"/>
              <a:buNone/>
              <a:defRPr i="1" sz="3000">
                <a:solidFill>
                  <a:srgbClr val="FF9540"/>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
        <p:nvSpPr>
          <p:cNvPr id="257" name="Google Shape;257;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8" name="Google Shape;258;p41" title="MARTE_logo_EU_logo_white.png"/>
          <p:cNvPicPr preferRelativeResize="0"/>
          <p:nvPr/>
        </p:nvPicPr>
        <p:blipFill>
          <a:blip r:embed="rId2">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s">
  <p:cSld name="TITLE_4_1_1_1">
    <p:bg>
      <p:bgPr>
        <a:solidFill>
          <a:srgbClr val="111189"/>
        </a:solidFill>
      </p:bgPr>
    </p:bg>
    <p:spTree>
      <p:nvGrpSpPr>
        <p:cNvPr id="259" name="Shape 259"/>
        <p:cNvGrpSpPr/>
        <p:nvPr/>
      </p:nvGrpSpPr>
      <p:grpSpPr>
        <a:xfrm>
          <a:off x="0" y="0"/>
          <a:ext cx="0" cy="0"/>
          <a:chOff x="0" y="0"/>
          <a:chExt cx="0" cy="0"/>
        </a:xfrm>
      </p:grpSpPr>
      <p:sp>
        <p:nvSpPr>
          <p:cNvPr id="260" name="Google Shape;26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1" name="Google Shape;261;p42" title="MARTE_logo_EU_logo_white.png"/>
          <p:cNvPicPr preferRelativeResize="0"/>
          <p:nvPr/>
        </p:nvPicPr>
        <p:blipFill>
          <a:blip r:embed="rId2">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p:cSld name="TITLE_4_1_1_1_1">
    <p:bg>
      <p:bgPr>
        <a:solidFill>
          <a:srgbClr val="111189"/>
        </a:solidFill>
      </p:bgPr>
    </p:bg>
    <p:spTree>
      <p:nvGrpSpPr>
        <p:cNvPr id="262" name="Shape 262"/>
        <p:cNvGrpSpPr/>
        <p:nvPr/>
      </p:nvGrpSpPr>
      <p:grpSpPr>
        <a:xfrm>
          <a:off x="0" y="0"/>
          <a:ext cx="0" cy="0"/>
          <a:chOff x="0" y="0"/>
          <a:chExt cx="0" cy="0"/>
        </a:xfrm>
      </p:grpSpPr>
      <p:sp>
        <p:nvSpPr>
          <p:cNvPr id="263" name="Google Shape;263;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4" name="Google Shape;264;p43"/>
          <p:cNvSpPr txBox="1"/>
          <p:nvPr/>
        </p:nvSpPr>
        <p:spPr>
          <a:xfrm>
            <a:off x="2282450" y="4555760"/>
            <a:ext cx="50199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rgbClr val="FFFFFF"/>
                </a:solidFill>
              </a:rPr>
              <a:t>Funded by the European Union under Grant Agreement ID 101186498. Views and opinions expressed are however those of the author(s) only and do not necessarily reflect those of the European Union. Neither the European Union nor the granting authority can be held responsible for them.</a:t>
            </a:r>
            <a:endParaRPr sz="700">
              <a:solidFill>
                <a:srgbClr val="FFFFFF"/>
              </a:solidFill>
            </a:endParaRPr>
          </a:p>
        </p:txBody>
      </p:sp>
      <p:pic>
        <p:nvPicPr>
          <p:cNvPr id="265" name="Google Shape;265;p43" title="MARTE_logo_EU_logo_white.png"/>
          <p:cNvPicPr preferRelativeResize="0"/>
          <p:nvPr/>
        </p:nvPicPr>
        <p:blipFill>
          <a:blip r:embed="rId2">
            <a:alphaModFix/>
          </a:blip>
          <a:stretch>
            <a:fillRect/>
          </a:stretch>
        </p:blipFill>
        <p:spPr>
          <a:xfrm>
            <a:off x="3666037" y="4234312"/>
            <a:ext cx="2252723" cy="3641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bg>
      <p:bgPr>
        <a:solidFill>
          <a:srgbClr val="E0E0FF">
            <a:alpha val="95570"/>
          </a:srgbClr>
        </a:solidFill>
      </p:bgPr>
    </p:bg>
    <p:spTree>
      <p:nvGrpSpPr>
        <p:cNvPr id="266" name="Shape 266"/>
        <p:cNvGrpSpPr/>
        <p:nvPr/>
      </p:nvGrpSpPr>
      <p:grpSpPr>
        <a:xfrm>
          <a:off x="0" y="0"/>
          <a:ext cx="0" cy="0"/>
          <a:chOff x="0" y="0"/>
          <a:chExt cx="0" cy="0"/>
        </a:xfrm>
      </p:grpSpPr>
      <p:sp>
        <p:nvSpPr>
          <p:cNvPr id="267" name="Google Shape;267;p4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sz="3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8" name="Google Shape;268;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9" name="Google Shape;269;p44"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bg>
      <p:bgPr>
        <a:solidFill>
          <a:srgbClr val="E0E0FF">
            <a:alpha val="95570"/>
          </a:srgbClr>
        </a:solidFill>
      </p:bgPr>
    </p:bg>
    <p:spTree>
      <p:nvGrpSpPr>
        <p:cNvPr id="270" name="Shape 270"/>
        <p:cNvGrpSpPr/>
        <p:nvPr/>
      </p:nvGrpSpPr>
      <p:grpSpPr>
        <a:xfrm>
          <a:off x="0" y="0"/>
          <a:ext cx="0" cy="0"/>
          <a:chOff x="0" y="0"/>
          <a:chExt cx="0" cy="0"/>
        </a:xfrm>
      </p:grpSpPr>
      <p:sp>
        <p:nvSpPr>
          <p:cNvPr id="271" name="Google Shape;27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2" name="Google Shape;272;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273" name="Google Shape;273;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74" name="Google Shape;274;p45"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bg>
      <p:bgPr>
        <a:solidFill>
          <a:srgbClr val="E0E0FF">
            <a:alpha val="95570"/>
          </a:srgbClr>
        </a:solidFill>
      </p:bgPr>
    </p:bg>
    <p:spTree>
      <p:nvGrpSpPr>
        <p:cNvPr id="275" name="Shape 275"/>
        <p:cNvGrpSpPr/>
        <p:nvPr/>
      </p:nvGrpSpPr>
      <p:grpSpPr>
        <a:xfrm>
          <a:off x="0" y="0"/>
          <a:ext cx="0" cy="0"/>
          <a:chOff x="0" y="0"/>
          <a:chExt cx="0" cy="0"/>
        </a:xfrm>
      </p:grpSpPr>
      <p:sp>
        <p:nvSpPr>
          <p:cNvPr id="276" name="Google Shape;276;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7" name="Google Shape;277;p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Arial"/>
              <a:buChar char="●"/>
              <a:defRPr sz="1400">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278" name="Google Shape;278;p4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Arial"/>
              <a:buChar char="●"/>
              <a:defRPr sz="1400">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279" name="Google Shape;27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80" name="Google Shape;280;p46"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bg>
      <p:bgPr>
        <a:solidFill>
          <a:srgbClr val="E0E0FF">
            <a:alpha val="95570"/>
          </a:srgbClr>
        </a:solidFill>
      </p:bgPr>
    </p:bg>
    <p:spTree>
      <p:nvGrpSpPr>
        <p:cNvPr id="281" name="Shape 281"/>
        <p:cNvGrpSpPr/>
        <p:nvPr/>
      </p:nvGrpSpPr>
      <p:grpSpPr>
        <a:xfrm>
          <a:off x="0" y="0"/>
          <a:ext cx="0" cy="0"/>
          <a:chOff x="0" y="0"/>
          <a:chExt cx="0" cy="0"/>
        </a:xfrm>
      </p:grpSpPr>
      <p:sp>
        <p:nvSpPr>
          <p:cNvPr id="282" name="Google Shape;28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83" name="Google Shape;283;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84" name="Google Shape;284;p47"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bg>
      <p:bgPr>
        <a:solidFill>
          <a:srgbClr val="E0E0FF">
            <a:alpha val="95570"/>
          </a:srgbClr>
        </a:solidFill>
      </p:bgPr>
    </p:bg>
    <p:spTree>
      <p:nvGrpSpPr>
        <p:cNvPr id="285" name="Shape 285"/>
        <p:cNvGrpSpPr/>
        <p:nvPr/>
      </p:nvGrpSpPr>
      <p:grpSpPr>
        <a:xfrm>
          <a:off x="0" y="0"/>
          <a:ext cx="0" cy="0"/>
          <a:chOff x="0" y="0"/>
          <a:chExt cx="0" cy="0"/>
        </a:xfrm>
      </p:grpSpPr>
      <p:sp>
        <p:nvSpPr>
          <p:cNvPr id="286" name="Google Shape;286;p4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287" name="Google Shape;28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88" name="Google Shape;288;p48"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
        <p:nvSpPr>
          <p:cNvPr id="289" name="Google Shape;28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bg>
      <p:bgPr>
        <a:solidFill>
          <a:srgbClr val="E0E0FF">
            <a:alpha val="95570"/>
          </a:srgbClr>
        </a:solidFill>
      </p:bgPr>
    </p:bg>
    <p:spTree>
      <p:nvGrpSpPr>
        <p:cNvPr id="290" name="Shape 290"/>
        <p:cNvGrpSpPr/>
        <p:nvPr/>
      </p:nvGrpSpPr>
      <p:grpSpPr>
        <a:xfrm>
          <a:off x="0" y="0"/>
          <a:ext cx="0" cy="0"/>
          <a:chOff x="0" y="0"/>
          <a:chExt cx="0" cy="0"/>
        </a:xfrm>
      </p:grpSpPr>
      <p:sp>
        <p:nvSpPr>
          <p:cNvPr id="291" name="Google Shape;291;p4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92" name="Google Shape;292;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93" name="Google Shape;293;p49"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_1">
    <p:bg>
      <p:bgPr>
        <a:solidFill>
          <a:srgbClr val="E0E0FF">
            <a:alpha val="95570"/>
          </a:srgbClr>
        </a:solidFill>
      </p:bgPr>
    </p:bg>
    <p:spTree>
      <p:nvGrpSpPr>
        <p:cNvPr id="294" name="Shape 294"/>
        <p:cNvGrpSpPr/>
        <p:nvPr/>
      </p:nvGrpSpPr>
      <p:grpSpPr>
        <a:xfrm>
          <a:off x="0" y="0"/>
          <a:ext cx="0" cy="0"/>
          <a:chOff x="0" y="0"/>
          <a:chExt cx="0" cy="0"/>
        </a:xfrm>
      </p:grpSpPr>
      <p:sp>
        <p:nvSpPr>
          <p:cNvPr id="295" name="Google Shape;295;p50"/>
          <p:cNvSpPr/>
          <p:nvPr/>
        </p:nvSpPr>
        <p:spPr>
          <a:xfrm>
            <a:off x="4572000" y="-125"/>
            <a:ext cx="4572000" cy="5143500"/>
          </a:xfrm>
          <a:prstGeom prst="rect">
            <a:avLst/>
          </a:prstGeom>
          <a:solidFill>
            <a:srgbClr val="1111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3000"/>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297" name="Google Shape;297;p50"/>
          <p:cNvSpPr txBox="1"/>
          <p:nvPr>
            <p:ph idx="1" type="subTitle"/>
          </p:nvPr>
        </p:nvSpPr>
        <p:spPr>
          <a:xfrm>
            <a:off x="265500" y="2803075"/>
            <a:ext cx="4045200" cy="1860300"/>
          </a:xfrm>
          <a:prstGeom prst="rect">
            <a:avLst/>
          </a:prstGeom>
        </p:spPr>
        <p:txBody>
          <a:bodyPr anchorCtr="0" anchor="t" bIns="91425" lIns="91425" spcFirstLastPara="1" rIns="91425" wrap="square" tIns="91425">
            <a:noAutofit/>
          </a:bodyPr>
          <a:lstStyle>
            <a:lvl1pPr lvl="0">
              <a:spcBef>
                <a:spcPts val="0"/>
              </a:spcBef>
              <a:spcAft>
                <a:spcPts val="0"/>
              </a:spcAft>
              <a:buSzPts val="2100"/>
              <a:buFont typeface="Arial"/>
              <a:buNone/>
              <a:defRPr sz="2100">
                <a:latin typeface="Arial"/>
                <a:ea typeface="Arial"/>
                <a:cs typeface="Arial"/>
                <a:sym typeface="Arial"/>
              </a:defRPr>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98" name="Google Shape;298;p5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1pPr>
            <a:lvl2pPr indent="-304800" lvl="1" marL="9144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2pPr>
            <a:lvl3pPr indent="-304800" lvl="2" marL="13716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3pPr>
            <a:lvl4pPr indent="-304800" lvl="3" marL="18288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4pPr>
            <a:lvl5pPr indent="-304800" lvl="4" marL="22860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5pPr>
            <a:lvl6pPr indent="-304800" lvl="5" marL="27432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6pPr>
            <a:lvl7pPr indent="-304800" lvl="6" marL="32004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7pPr>
            <a:lvl8pPr indent="-304800" lvl="7" marL="36576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8pPr>
            <a:lvl9pPr indent="-304800" lvl="8" marL="4114800">
              <a:spcBef>
                <a:spcPts val="0"/>
              </a:spcBef>
              <a:spcAft>
                <a:spcPts val="0"/>
              </a:spcAft>
              <a:buClr>
                <a:srgbClr val="FFFFFF"/>
              </a:buClr>
              <a:buSzPts val="1200"/>
              <a:buFont typeface="Arial"/>
              <a:buChar char="■"/>
              <a:defRPr>
                <a:solidFill>
                  <a:srgbClr val="FFFFFF"/>
                </a:solidFill>
                <a:latin typeface="Arial"/>
                <a:ea typeface="Arial"/>
                <a:cs typeface="Arial"/>
                <a:sym typeface="Arial"/>
              </a:defRPr>
            </a:lvl9pPr>
          </a:lstStyle>
          <a:p/>
        </p:txBody>
      </p:sp>
      <p:sp>
        <p:nvSpPr>
          <p:cNvPr id="299" name="Google Shape;299;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00" name="Google Shape;300;p50" title="MARTE_logo_EU_logo_white.png"/>
          <p:cNvPicPr preferRelativeResize="0"/>
          <p:nvPr/>
        </p:nvPicPr>
        <p:blipFill>
          <a:blip r:embed="rId2">
            <a:alphaModFix/>
          </a:blip>
          <a:stretch>
            <a:fillRect/>
          </a:stretch>
        </p:blipFill>
        <p:spPr>
          <a:xfrm>
            <a:off x="7624443" y="4883144"/>
            <a:ext cx="1362606" cy="2202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bg>
      <p:bgPr>
        <a:solidFill>
          <a:srgbClr val="E0E0FF">
            <a:alpha val="95570"/>
          </a:srgbClr>
        </a:solidFill>
      </p:bgPr>
    </p:bg>
    <p:spTree>
      <p:nvGrpSpPr>
        <p:cNvPr id="301" name="Shape 301"/>
        <p:cNvGrpSpPr/>
        <p:nvPr/>
      </p:nvGrpSpPr>
      <p:grpSpPr>
        <a:xfrm>
          <a:off x="0" y="0"/>
          <a:ext cx="0" cy="0"/>
          <a:chOff x="0" y="0"/>
          <a:chExt cx="0" cy="0"/>
        </a:xfrm>
      </p:grpSpPr>
      <p:sp>
        <p:nvSpPr>
          <p:cNvPr id="302" name="Google Shape;302;p5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Font typeface="Arial"/>
              <a:buNone/>
              <a:defRPr sz="1400">
                <a:latin typeface="Arial"/>
                <a:ea typeface="Arial"/>
                <a:cs typeface="Arial"/>
                <a:sym typeface="Arial"/>
              </a:defRPr>
            </a:lvl1pPr>
          </a:lstStyle>
          <a:p/>
        </p:txBody>
      </p:sp>
      <p:sp>
        <p:nvSpPr>
          <p:cNvPr id="303" name="Google Shape;30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04" name="Google Shape;304;p51"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bg>
      <p:bgPr>
        <a:solidFill>
          <a:srgbClr val="E0E0FF">
            <a:alpha val="95570"/>
          </a:srgbClr>
        </a:solidFill>
      </p:bgPr>
    </p:bg>
    <p:spTree>
      <p:nvGrpSpPr>
        <p:cNvPr id="305" name="Shape 305"/>
        <p:cNvGrpSpPr/>
        <p:nvPr/>
      </p:nvGrpSpPr>
      <p:grpSpPr>
        <a:xfrm>
          <a:off x="0" y="0"/>
          <a:ext cx="0" cy="0"/>
          <a:chOff x="0" y="0"/>
          <a:chExt cx="0" cy="0"/>
        </a:xfrm>
      </p:grpSpPr>
      <p:sp>
        <p:nvSpPr>
          <p:cNvPr id="306" name="Google Shape;306;p5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7" name="Google Shape;307;p5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Arial"/>
              <a:buChar char="●"/>
              <a:defRPr>
                <a:latin typeface="Arial"/>
                <a:ea typeface="Arial"/>
                <a:cs typeface="Arial"/>
                <a:sym typeface="Arial"/>
              </a:defRPr>
            </a:lvl1pPr>
            <a:lvl2pPr indent="-304800" lvl="1" marL="914400" algn="ctr">
              <a:spcBef>
                <a:spcPts val="1000"/>
              </a:spcBef>
              <a:spcAft>
                <a:spcPts val="0"/>
              </a:spcAft>
              <a:buSzPts val="1200"/>
              <a:buFont typeface="Arial"/>
              <a:buChar char="○"/>
              <a:defRPr>
                <a:latin typeface="Arial"/>
                <a:ea typeface="Arial"/>
                <a:cs typeface="Arial"/>
                <a:sym typeface="Arial"/>
              </a:defRPr>
            </a:lvl2pPr>
            <a:lvl3pPr indent="-304800" lvl="2" marL="1371600" algn="ctr">
              <a:spcBef>
                <a:spcPts val="1000"/>
              </a:spcBef>
              <a:spcAft>
                <a:spcPts val="0"/>
              </a:spcAft>
              <a:buSzPts val="1200"/>
              <a:buFont typeface="Arial"/>
              <a:buChar char="■"/>
              <a:defRPr>
                <a:latin typeface="Arial"/>
                <a:ea typeface="Arial"/>
                <a:cs typeface="Arial"/>
                <a:sym typeface="Arial"/>
              </a:defRPr>
            </a:lvl3pPr>
            <a:lvl4pPr indent="-304800" lvl="3" marL="1828800" algn="ctr">
              <a:spcBef>
                <a:spcPts val="1000"/>
              </a:spcBef>
              <a:spcAft>
                <a:spcPts val="0"/>
              </a:spcAft>
              <a:buSzPts val="1200"/>
              <a:buFont typeface="Arial"/>
              <a:buChar char="●"/>
              <a:defRPr>
                <a:latin typeface="Arial"/>
                <a:ea typeface="Arial"/>
                <a:cs typeface="Arial"/>
                <a:sym typeface="Arial"/>
              </a:defRPr>
            </a:lvl4pPr>
            <a:lvl5pPr indent="-304800" lvl="4" marL="2286000" algn="ctr">
              <a:spcBef>
                <a:spcPts val="1000"/>
              </a:spcBef>
              <a:spcAft>
                <a:spcPts val="0"/>
              </a:spcAft>
              <a:buSzPts val="1200"/>
              <a:buFont typeface="Arial"/>
              <a:buChar char="○"/>
              <a:defRPr>
                <a:latin typeface="Arial"/>
                <a:ea typeface="Arial"/>
                <a:cs typeface="Arial"/>
                <a:sym typeface="Arial"/>
              </a:defRPr>
            </a:lvl5pPr>
            <a:lvl6pPr indent="-304800" lvl="5" marL="2743200" algn="ctr">
              <a:spcBef>
                <a:spcPts val="1000"/>
              </a:spcBef>
              <a:spcAft>
                <a:spcPts val="0"/>
              </a:spcAft>
              <a:buSzPts val="1200"/>
              <a:buFont typeface="Arial"/>
              <a:buChar char="■"/>
              <a:defRPr>
                <a:latin typeface="Arial"/>
                <a:ea typeface="Arial"/>
                <a:cs typeface="Arial"/>
                <a:sym typeface="Arial"/>
              </a:defRPr>
            </a:lvl6pPr>
            <a:lvl7pPr indent="-304800" lvl="6" marL="3200400" algn="ctr">
              <a:spcBef>
                <a:spcPts val="1000"/>
              </a:spcBef>
              <a:spcAft>
                <a:spcPts val="0"/>
              </a:spcAft>
              <a:buSzPts val="1200"/>
              <a:buFont typeface="Arial"/>
              <a:buChar char="●"/>
              <a:defRPr>
                <a:latin typeface="Arial"/>
                <a:ea typeface="Arial"/>
                <a:cs typeface="Arial"/>
                <a:sym typeface="Arial"/>
              </a:defRPr>
            </a:lvl7pPr>
            <a:lvl8pPr indent="-304800" lvl="7" marL="3657600" algn="ctr">
              <a:spcBef>
                <a:spcPts val="1000"/>
              </a:spcBef>
              <a:spcAft>
                <a:spcPts val="0"/>
              </a:spcAft>
              <a:buSzPts val="1200"/>
              <a:buFont typeface="Arial"/>
              <a:buChar char="○"/>
              <a:defRPr>
                <a:latin typeface="Arial"/>
                <a:ea typeface="Arial"/>
                <a:cs typeface="Arial"/>
                <a:sym typeface="Arial"/>
              </a:defRPr>
            </a:lvl8pPr>
            <a:lvl9pPr indent="-304800" lvl="8" marL="4114800" algn="ctr">
              <a:spcBef>
                <a:spcPts val="1000"/>
              </a:spcBef>
              <a:spcAft>
                <a:spcPts val="1000"/>
              </a:spcAft>
              <a:buSzPts val="1200"/>
              <a:buFont typeface="Arial"/>
              <a:buChar char="■"/>
              <a:defRPr>
                <a:latin typeface="Arial"/>
                <a:ea typeface="Arial"/>
                <a:cs typeface="Arial"/>
                <a:sym typeface="Arial"/>
              </a:defRPr>
            </a:lvl9pPr>
          </a:lstStyle>
          <a:p/>
        </p:txBody>
      </p:sp>
      <p:sp>
        <p:nvSpPr>
          <p:cNvPr id="308" name="Google Shape;308;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09" name="Google Shape;309;p52"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
  <p:cSld name="BLANK_1">
    <p:bg>
      <p:bgPr>
        <a:solidFill>
          <a:srgbClr val="E0E0FF">
            <a:alpha val="95570"/>
          </a:srgbClr>
        </a:solidFill>
      </p:bgPr>
    </p:bg>
    <p:spTree>
      <p:nvGrpSpPr>
        <p:cNvPr id="310" name="Shape 310"/>
        <p:cNvGrpSpPr/>
        <p:nvPr/>
      </p:nvGrpSpPr>
      <p:grpSpPr>
        <a:xfrm>
          <a:off x="0" y="0"/>
          <a:ext cx="0" cy="0"/>
          <a:chOff x="0" y="0"/>
          <a:chExt cx="0" cy="0"/>
        </a:xfrm>
      </p:grpSpPr>
      <p:sp>
        <p:nvSpPr>
          <p:cNvPr id="311" name="Google Shape;311;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2" name="Google Shape;312;p53"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bg>
      <p:bgPr>
        <a:solidFill>
          <a:srgbClr val="E0E0FF">
            <a:alpha val="95570"/>
          </a:srgbClr>
        </a:solidFill>
      </p:bgPr>
    </p:bg>
    <p:spTree>
      <p:nvGrpSpPr>
        <p:cNvPr id="313" name="Shape 313"/>
        <p:cNvGrpSpPr/>
        <p:nvPr/>
      </p:nvGrpSpPr>
      <p:grpSpPr>
        <a:xfrm>
          <a:off x="0" y="0"/>
          <a:ext cx="0" cy="0"/>
          <a:chOff x="0" y="0"/>
          <a:chExt cx="0" cy="0"/>
        </a:xfrm>
      </p:grpSpPr>
      <p:sp>
        <p:nvSpPr>
          <p:cNvPr id="314" name="Google Shape;314;p54"/>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15" name="Google Shape;315;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6" name="Google Shape;316;p54"/>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Font typeface="Arial"/>
              <a:buNone/>
              <a:defRPr sz="2000">
                <a:latin typeface="Arial"/>
                <a:ea typeface="Arial"/>
                <a:cs typeface="Arial"/>
                <a:sym typeface="Arial"/>
              </a:defRPr>
            </a:lvl2pPr>
            <a:lvl3pPr lvl="2">
              <a:spcBef>
                <a:spcPts val="0"/>
              </a:spcBef>
              <a:spcAft>
                <a:spcPts val="0"/>
              </a:spcAft>
              <a:buSzPts val="2000"/>
              <a:buFont typeface="Arial"/>
              <a:buNone/>
              <a:defRPr sz="2000">
                <a:latin typeface="Arial"/>
                <a:ea typeface="Arial"/>
                <a:cs typeface="Arial"/>
                <a:sym typeface="Arial"/>
              </a:defRPr>
            </a:lvl3pPr>
            <a:lvl4pPr lvl="3">
              <a:spcBef>
                <a:spcPts val="0"/>
              </a:spcBef>
              <a:spcAft>
                <a:spcPts val="0"/>
              </a:spcAft>
              <a:buSzPts val="2000"/>
              <a:buFont typeface="Arial"/>
              <a:buNone/>
              <a:defRPr sz="2000">
                <a:latin typeface="Arial"/>
                <a:ea typeface="Arial"/>
                <a:cs typeface="Arial"/>
                <a:sym typeface="Arial"/>
              </a:defRPr>
            </a:lvl4pPr>
            <a:lvl5pPr lvl="4">
              <a:spcBef>
                <a:spcPts val="0"/>
              </a:spcBef>
              <a:spcAft>
                <a:spcPts val="0"/>
              </a:spcAft>
              <a:buSzPts val="2000"/>
              <a:buFont typeface="Arial"/>
              <a:buNone/>
              <a:defRPr sz="2000">
                <a:latin typeface="Arial"/>
                <a:ea typeface="Arial"/>
                <a:cs typeface="Arial"/>
                <a:sym typeface="Arial"/>
              </a:defRPr>
            </a:lvl5pPr>
            <a:lvl6pPr lvl="5">
              <a:spcBef>
                <a:spcPts val="0"/>
              </a:spcBef>
              <a:spcAft>
                <a:spcPts val="0"/>
              </a:spcAft>
              <a:buSzPts val="2000"/>
              <a:buFont typeface="Arial"/>
              <a:buNone/>
              <a:defRPr sz="2000">
                <a:latin typeface="Arial"/>
                <a:ea typeface="Arial"/>
                <a:cs typeface="Arial"/>
                <a:sym typeface="Arial"/>
              </a:defRPr>
            </a:lvl6pPr>
            <a:lvl7pPr lvl="6">
              <a:spcBef>
                <a:spcPts val="0"/>
              </a:spcBef>
              <a:spcAft>
                <a:spcPts val="0"/>
              </a:spcAft>
              <a:buSzPts val="2000"/>
              <a:buFont typeface="Arial"/>
              <a:buNone/>
              <a:defRPr sz="2000">
                <a:latin typeface="Arial"/>
                <a:ea typeface="Arial"/>
                <a:cs typeface="Arial"/>
                <a:sym typeface="Arial"/>
              </a:defRPr>
            </a:lvl7pPr>
            <a:lvl8pPr lvl="7">
              <a:spcBef>
                <a:spcPts val="0"/>
              </a:spcBef>
              <a:spcAft>
                <a:spcPts val="0"/>
              </a:spcAft>
              <a:buSzPts val="2000"/>
              <a:buFont typeface="Arial"/>
              <a:buNone/>
              <a:defRPr sz="2000">
                <a:latin typeface="Arial"/>
                <a:ea typeface="Arial"/>
                <a:cs typeface="Arial"/>
                <a:sym typeface="Arial"/>
              </a:defRPr>
            </a:lvl8pPr>
            <a:lvl9pPr lvl="8">
              <a:spcBef>
                <a:spcPts val="0"/>
              </a:spcBef>
              <a:spcAft>
                <a:spcPts val="0"/>
              </a:spcAft>
              <a:buSzPts val="2000"/>
              <a:buFont typeface="Arial"/>
              <a:buNone/>
              <a:defRPr sz="2000">
                <a:latin typeface="Arial"/>
                <a:ea typeface="Arial"/>
                <a:cs typeface="Arial"/>
                <a:sym typeface="Arial"/>
              </a:defRPr>
            </a:lvl9pPr>
          </a:lstStyle>
          <a:p/>
        </p:txBody>
      </p:sp>
      <p:sp>
        <p:nvSpPr>
          <p:cNvPr id="317" name="Google Shape;317;p54"/>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Font typeface="Arial"/>
              <a:buNone/>
              <a:defRPr sz="2000">
                <a:latin typeface="Arial"/>
                <a:ea typeface="Arial"/>
                <a:cs typeface="Arial"/>
                <a:sym typeface="Arial"/>
              </a:defRPr>
            </a:lvl2pPr>
            <a:lvl3pPr lvl="2">
              <a:spcBef>
                <a:spcPts val="0"/>
              </a:spcBef>
              <a:spcAft>
                <a:spcPts val="0"/>
              </a:spcAft>
              <a:buSzPts val="2000"/>
              <a:buFont typeface="Arial"/>
              <a:buNone/>
              <a:defRPr sz="2000">
                <a:latin typeface="Arial"/>
                <a:ea typeface="Arial"/>
                <a:cs typeface="Arial"/>
                <a:sym typeface="Arial"/>
              </a:defRPr>
            </a:lvl3pPr>
            <a:lvl4pPr lvl="3">
              <a:spcBef>
                <a:spcPts val="0"/>
              </a:spcBef>
              <a:spcAft>
                <a:spcPts val="0"/>
              </a:spcAft>
              <a:buSzPts val="2000"/>
              <a:buFont typeface="Arial"/>
              <a:buNone/>
              <a:defRPr sz="2000">
                <a:latin typeface="Arial"/>
                <a:ea typeface="Arial"/>
                <a:cs typeface="Arial"/>
                <a:sym typeface="Arial"/>
              </a:defRPr>
            </a:lvl4pPr>
            <a:lvl5pPr lvl="4">
              <a:spcBef>
                <a:spcPts val="0"/>
              </a:spcBef>
              <a:spcAft>
                <a:spcPts val="0"/>
              </a:spcAft>
              <a:buSzPts val="2000"/>
              <a:buFont typeface="Arial"/>
              <a:buNone/>
              <a:defRPr sz="2000">
                <a:latin typeface="Arial"/>
                <a:ea typeface="Arial"/>
                <a:cs typeface="Arial"/>
                <a:sym typeface="Arial"/>
              </a:defRPr>
            </a:lvl5pPr>
            <a:lvl6pPr lvl="5">
              <a:spcBef>
                <a:spcPts val="0"/>
              </a:spcBef>
              <a:spcAft>
                <a:spcPts val="0"/>
              </a:spcAft>
              <a:buSzPts val="2000"/>
              <a:buFont typeface="Arial"/>
              <a:buNone/>
              <a:defRPr sz="2000">
                <a:latin typeface="Arial"/>
                <a:ea typeface="Arial"/>
                <a:cs typeface="Arial"/>
                <a:sym typeface="Arial"/>
              </a:defRPr>
            </a:lvl6pPr>
            <a:lvl7pPr lvl="6">
              <a:spcBef>
                <a:spcPts val="0"/>
              </a:spcBef>
              <a:spcAft>
                <a:spcPts val="0"/>
              </a:spcAft>
              <a:buSzPts val="2000"/>
              <a:buFont typeface="Arial"/>
              <a:buNone/>
              <a:defRPr sz="2000">
                <a:latin typeface="Arial"/>
                <a:ea typeface="Arial"/>
                <a:cs typeface="Arial"/>
                <a:sym typeface="Arial"/>
              </a:defRPr>
            </a:lvl7pPr>
            <a:lvl8pPr lvl="7">
              <a:spcBef>
                <a:spcPts val="0"/>
              </a:spcBef>
              <a:spcAft>
                <a:spcPts val="0"/>
              </a:spcAft>
              <a:buSzPts val="2000"/>
              <a:buFont typeface="Arial"/>
              <a:buNone/>
              <a:defRPr sz="2000">
                <a:latin typeface="Arial"/>
                <a:ea typeface="Arial"/>
                <a:cs typeface="Arial"/>
                <a:sym typeface="Arial"/>
              </a:defRPr>
            </a:lvl8pPr>
            <a:lvl9pPr lvl="8">
              <a:spcBef>
                <a:spcPts val="0"/>
              </a:spcBef>
              <a:spcAft>
                <a:spcPts val="0"/>
              </a:spcAft>
              <a:buSzPts val="2000"/>
              <a:buFont typeface="Arial"/>
              <a:buNone/>
              <a:defRPr sz="2000">
                <a:latin typeface="Arial"/>
                <a:ea typeface="Arial"/>
                <a:cs typeface="Arial"/>
                <a:sym typeface="Arial"/>
              </a:defRPr>
            </a:lvl9pPr>
          </a:lstStyle>
          <a:p/>
        </p:txBody>
      </p:sp>
      <p:sp>
        <p:nvSpPr>
          <p:cNvPr id="318" name="Google Shape;318;p54"/>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Font typeface="Arial"/>
              <a:buNone/>
              <a:defRPr sz="2000">
                <a:latin typeface="Arial"/>
                <a:ea typeface="Arial"/>
                <a:cs typeface="Arial"/>
                <a:sym typeface="Arial"/>
              </a:defRPr>
            </a:lvl2pPr>
            <a:lvl3pPr lvl="2">
              <a:spcBef>
                <a:spcPts val="0"/>
              </a:spcBef>
              <a:spcAft>
                <a:spcPts val="0"/>
              </a:spcAft>
              <a:buSzPts val="2000"/>
              <a:buFont typeface="Arial"/>
              <a:buNone/>
              <a:defRPr sz="2000">
                <a:latin typeface="Arial"/>
                <a:ea typeface="Arial"/>
                <a:cs typeface="Arial"/>
                <a:sym typeface="Arial"/>
              </a:defRPr>
            </a:lvl3pPr>
            <a:lvl4pPr lvl="3">
              <a:spcBef>
                <a:spcPts val="0"/>
              </a:spcBef>
              <a:spcAft>
                <a:spcPts val="0"/>
              </a:spcAft>
              <a:buSzPts val="2000"/>
              <a:buFont typeface="Arial"/>
              <a:buNone/>
              <a:defRPr sz="2000">
                <a:latin typeface="Arial"/>
                <a:ea typeface="Arial"/>
                <a:cs typeface="Arial"/>
                <a:sym typeface="Arial"/>
              </a:defRPr>
            </a:lvl4pPr>
            <a:lvl5pPr lvl="4">
              <a:spcBef>
                <a:spcPts val="0"/>
              </a:spcBef>
              <a:spcAft>
                <a:spcPts val="0"/>
              </a:spcAft>
              <a:buSzPts val="2000"/>
              <a:buFont typeface="Arial"/>
              <a:buNone/>
              <a:defRPr sz="2000">
                <a:latin typeface="Arial"/>
                <a:ea typeface="Arial"/>
                <a:cs typeface="Arial"/>
                <a:sym typeface="Arial"/>
              </a:defRPr>
            </a:lvl5pPr>
            <a:lvl6pPr lvl="5">
              <a:spcBef>
                <a:spcPts val="0"/>
              </a:spcBef>
              <a:spcAft>
                <a:spcPts val="0"/>
              </a:spcAft>
              <a:buSzPts val="2000"/>
              <a:buFont typeface="Arial"/>
              <a:buNone/>
              <a:defRPr sz="2000">
                <a:latin typeface="Arial"/>
                <a:ea typeface="Arial"/>
                <a:cs typeface="Arial"/>
                <a:sym typeface="Arial"/>
              </a:defRPr>
            </a:lvl6pPr>
            <a:lvl7pPr lvl="6">
              <a:spcBef>
                <a:spcPts val="0"/>
              </a:spcBef>
              <a:spcAft>
                <a:spcPts val="0"/>
              </a:spcAft>
              <a:buSzPts val="2000"/>
              <a:buFont typeface="Arial"/>
              <a:buNone/>
              <a:defRPr sz="2000">
                <a:latin typeface="Arial"/>
                <a:ea typeface="Arial"/>
                <a:cs typeface="Arial"/>
                <a:sym typeface="Arial"/>
              </a:defRPr>
            </a:lvl7pPr>
            <a:lvl8pPr lvl="7">
              <a:spcBef>
                <a:spcPts val="0"/>
              </a:spcBef>
              <a:spcAft>
                <a:spcPts val="0"/>
              </a:spcAft>
              <a:buSzPts val="2000"/>
              <a:buFont typeface="Arial"/>
              <a:buNone/>
              <a:defRPr sz="2000">
                <a:latin typeface="Arial"/>
                <a:ea typeface="Arial"/>
                <a:cs typeface="Arial"/>
                <a:sym typeface="Arial"/>
              </a:defRPr>
            </a:lvl8pPr>
            <a:lvl9pPr lvl="8">
              <a:spcBef>
                <a:spcPts val="0"/>
              </a:spcBef>
              <a:spcAft>
                <a:spcPts val="0"/>
              </a:spcAft>
              <a:buSzPts val="2000"/>
              <a:buFont typeface="Arial"/>
              <a:buNone/>
              <a:defRPr sz="2000">
                <a:latin typeface="Arial"/>
                <a:ea typeface="Arial"/>
                <a:cs typeface="Arial"/>
                <a:sym typeface="Arial"/>
              </a:defRPr>
            </a:lvl9pPr>
          </a:lstStyle>
          <a:p/>
        </p:txBody>
      </p:sp>
      <p:sp>
        <p:nvSpPr>
          <p:cNvPr id="319" name="Google Shape;319;p54"/>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Font typeface="Arial"/>
              <a:buNone/>
              <a:defRPr sz="2000">
                <a:latin typeface="Arial"/>
                <a:ea typeface="Arial"/>
                <a:cs typeface="Arial"/>
                <a:sym typeface="Arial"/>
              </a:defRPr>
            </a:lvl2pPr>
            <a:lvl3pPr lvl="2">
              <a:spcBef>
                <a:spcPts val="0"/>
              </a:spcBef>
              <a:spcAft>
                <a:spcPts val="0"/>
              </a:spcAft>
              <a:buSzPts val="2000"/>
              <a:buFont typeface="Arial"/>
              <a:buNone/>
              <a:defRPr sz="2000">
                <a:latin typeface="Arial"/>
                <a:ea typeface="Arial"/>
                <a:cs typeface="Arial"/>
                <a:sym typeface="Arial"/>
              </a:defRPr>
            </a:lvl3pPr>
            <a:lvl4pPr lvl="3">
              <a:spcBef>
                <a:spcPts val="0"/>
              </a:spcBef>
              <a:spcAft>
                <a:spcPts val="0"/>
              </a:spcAft>
              <a:buSzPts val="2000"/>
              <a:buFont typeface="Arial"/>
              <a:buNone/>
              <a:defRPr sz="2000">
                <a:latin typeface="Arial"/>
                <a:ea typeface="Arial"/>
                <a:cs typeface="Arial"/>
                <a:sym typeface="Arial"/>
              </a:defRPr>
            </a:lvl4pPr>
            <a:lvl5pPr lvl="4">
              <a:spcBef>
                <a:spcPts val="0"/>
              </a:spcBef>
              <a:spcAft>
                <a:spcPts val="0"/>
              </a:spcAft>
              <a:buSzPts val="2000"/>
              <a:buFont typeface="Arial"/>
              <a:buNone/>
              <a:defRPr sz="2000">
                <a:latin typeface="Arial"/>
                <a:ea typeface="Arial"/>
                <a:cs typeface="Arial"/>
                <a:sym typeface="Arial"/>
              </a:defRPr>
            </a:lvl5pPr>
            <a:lvl6pPr lvl="5">
              <a:spcBef>
                <a:spcPts val="0"/>
              </a:spcBef>
              <a:spcAft>
                <a:spcPts val="0"/>
              </a:spcAft>
              <a:buSzPts val="2000"/>
              <a:buFont typeface="Arial"/>
              <a:buNone/>
              <a:defRPr sz="2000">
                <a:latin typeface="Arial"/>
                <a:ea typeface="Arial"/>
                <a:cs typeface="Arial"/>
                <a:sym typeface="Arial"/>
              </a:defRPr>
            </a:lvl6pPr>
            <a:lvl7pPr lvl="6">
              <a:spcBef>
                <a:spcPts val="0"/>
              </a:spcBef>
              <a:spcAft>
                <a:spcPts val="0"/>
              </a:spcAft>
              <a:buSzPts val="2000"/>
              <a:buFont typeface="Arial"/>
              <a:buNone/>
              <a:defRPr sz="2000">
                <a:latin typeface="Arial"/>
                <a:ea typeface="Arial"/>
                <a:cs typeface="Arial"/>
                <a:sym typeface="Arial"/>
              </a:defRPr>
            </a:lvl7pPr>
            <a:lvl8pPr lvl="7">
              <a:spcBef>
                <a:spcPts val="0"/>
              </a:spcBef>
              <a:spcAft>
                <a:spcPts val="0"/>
              </a:spcAft>
              <a:buSzPts val="2000"/>
              <a:buFont typeface="Arial"/>
              <a:buNone/>
              <a:defRPr sz="2000">
                <a:latin typeface="Arial"/>
                <a:ea typeface="Arial"/>
                <a:cs typeface="Arial"/>
                <a:sym typeface="Arial"/>
              </a:defRPr>
            </a:lvl8pPr>
            <a:lvl9pPr lvl="8">
              <a:spcBef>
                <a:spcPts val="0"/>
              </a:spcBef>
              <a:spcAft>
                <a:spcPts val="0"/>
              </a:spcAft>
              <a:buSzPts val="2000"/>
              <a:buFont typeface="Arial"/>
              <a:buNone/>
              <a:defRPr sz="2000">
                <a:latin typeface="Arial"/>
                <a:ea typeface="Arial"/>
                <a:cs typeface="Arial"/>
                <a:sym typeface="Arial"/>
              </a:defRPr>
            </a:lvl9pPr>
          </a:lstStyle>
          <a:p/>
        </p:txBody>
      </p:sp>
      <p:sp>
        <p:nvSpPr>
          <p:cNvPr id="320" name="Google Shape;320;p54"/>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Font typeface="Arial"/>
              <a:buNone/>
              <a:defRPr sz="2000">
                <a:latin typeface="Arial"/>
                <a:ea typeface="Arial"/>
                <a:cs typeface="Arial"/>
                <a:sym typeface="Arial"/>
              </a:defRPr>
            </a:lvl2pPr>
            <a:lvl3pPr lvl="2">
              <a:spcBef>
                <a:spcPts val="0"/>
              </a:spcBef>
              <a:spcAft>
                <a:spcPts val="0"/>
              </a:spcAft>
              <a:buSzPts val="2000"/>
              <a:buFont typeface="Arial"/>
              <a:buNone/>
              <a:defRPr sz="2000">
                <a:latin typeface="Arial"/>
                <a:ea typeface="Arial"/>
                <a:cs typeface="Arial"/>
                <a:sym typeface="Arial"/>
              </a:defRPr>
            </a:lvl3pPr>
            <a:lvl4pPr lvl="3">
              <a:spcBef>
                <a:spcPts val="0"/>
              </a:spcBef>
              <a:spcAft>
                <a:spcPts val="0"/>
              </a:spcAft>
              <a:buSzPts val="2000"/>
              <a:buFont typeface="Arial"/>
              <a:buNone/>
              <a:defRPr sz="2000">
                <a:latin typeface="Arial"/>
                <a:ea typeface="Arial"/>
                <a:cs typeface="Arial"/>
                <a:sym typeface="Arial"/>
              </a:defRPr>
            </a:lvl4pPr>
            <a:lvl5pPr lvl="4">
              <a:spcBef>
                <a:spcPts val="0"/>
              </a:spcBef>
              <a:spcAft>
                <a:spcPts val="0"/>
              </a:spcAft>
              <a:buSzPts val="2000"/>
              <a:buFont typeface="Arial"/>
              <a:buNone/>
              <a:defRPr sz="2000">
                <a:latin typeface="Arial"/>
                <a:ea typeface="Arial"/>
                <a:cs typeface="Arial"/>
                <a:sym typeface="Arial"/>
              </a:defRPr>
            </a:lvl5pPr>
            <a:lvl6pPr lvl="5">
              <a:spcBef>
                <a:spcPts val="0"/>
              </a:spcBef>
              <a:spcAft>
                <a:spcPts val="0"/>
              </a:spcAft>
              <a:buSzPts val="2000"/>
              <a:buFont typeface="Arial"/>
              <a:buNone/>
              <a:defRPr sz="2000">
                <a:latin typeface="Arial"/>
                <a:ea typeface="Arial"/>
                <a:cs typeface="Arial"/>
                <a:sym typeface="Arial"/>
              </a:defRPr>
            </a:lvl6pPr>
            <a:lvl7pPr lvl="6">
              <a:spcBef>
                <a:spcPts val="0"/>
              </a:spcBef>
              <a:spcAft>
                <a:spcPts val="0"/>
              </a:spcAft>
              <a:buSzPts val="2000"/>
              <a:buFont typeface="Arial"/>
              <a:buNone/>
              <a:defRPr sz="2000">
                <a:latin typeface="Arial"/>
                <a:ea typeface="Arial"/>
                <a:cs typeface="Arial"/>
                <a:sym typeface="Arial"/>
              </a:defRPr>
            </a:lvl7pPr>
            <a:lvl8pPr lvl="7">
              <a:spcBef>
                <a:spcPts val="0"/>
              </a:spcBef>
              <a:spcAft>
                <a:spcPts val="0"/>
              </a:spcAft>
              <a:buSzPts val="2000"/>
              <a:buFont typeface="Arial"/>
              <a:buNone/>
              <a:defRPr sz="2000">
                <a:latin typeface="Arial"/>
                <a:ea typeface="Arial"/>
                <a:cs typeface="Arial"/>
                <a:sym typeface="Arial"/>
              </a:defRPr>
            </a:lvl8pPr>
            <a:lvl9pPr lvl="8">
              <a:spcBef>
                <a:spcPts val="0"/>
              </a:spcBef>
              <a:spcAft>
                <a:spcPts val="0"/>
              </a:spcAft>
              <a:buSzPts val="2000"/>
              <a:buFont typeface="Arial"/>
              <a:buNone/>
              <a:defRPr sz="2000">
                <a:latin typeface="Arial"/>
                <a:ea typeface="Arial"/>
                <a:cs typeface="Arial"/>
                <a:sym typeface="Arial"/>
              </a:defRPr>
            </a:lvl9pPr>
          </a:lstStyle>
          <a:p/>
        </p:txBody>
      </p:sp>
      <p:sp>
        <p:nvSpPr>
          <p:cNvPr id="321" name="Google Shape;321;p54"/>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Font typeface="Arial"/>
              <a:buNone/>
              <a:defRPr sz="2000">
                <a:latin typeface="Arial"/>
                <a:ea typeface="Arial"/>
                <a:cs typeface="Arial"/>
                <a:sym typeface="Arial"/>
              </a:defRPr>
            </a:lvl1pPr>
            <a:lvl2pPr lvl="1">
              <a:spcBef>
                <a:spcPts val="0"/>
              </a:spcBef>
              <a:spcAft>
                <a:spcPts val="0"/>
              </a:spcAft>
              <a:buSzPts val="2000"/>
              <a:buFont typeface="Arial"/>
              <a:buNone/>
              <a:defRPr sz="2000">
                <a:latin typeface="Arial"/>
                <a:ea typeface="Arial"/>
                <a:cs typeface="Arial"/>
                <a:sym typeface="Arial"/>
              </a:defRPr>
            </a:lvl2pPr>
            <a:lvl3pPr lvl="2">
              <a:spcBef>
                <a:spcPts val="0"/>
              </a:spcBef>
              <a:spcAft>
                <a:spcPts val="0"/>
              </a:spcAft>
              <a:buSzPts val="2000"/>
              <a:buFont typeface="Arial"/>
              <a:buNone/>
              <a:defRPr sz="2000">
                <a:latin typeface="Arial"/>
                <a:ea typeface="Arial"/>
                <a:cs typeface="Arial"/>
                <a:sym typeface="Arial"/>
              </a:defRPr>
            </a:lvl3pPr>
            <a:lvl4pPr lvl="3">
              <a:spcBef>
                <a:spcPts val="0"/>
              </a:spcBef>
              <a:spcAft>
                <a:spcPts val="0"/>
              </a:spcAft>
              <a:buSzPts val="2000"/>
              <a:buFont typeface="Arial"/>
              <a:buNone/>
              <a:defRPr sz="2000">
                <a:latin typeface="Arial"/>
                <a:ea typeface="Arial"/>
                <a:cs typeface="Arial"/>
                <a:sym typeface="Arial"/>
              </a:defRPr>
            </a:lvl4pPr>
            <a:lvl5pPr lvl="4">
              <a:spcBef>
                <a:spcPts val="0"/>
              </a:spcBef>
              <a:spcAft>
                <a:spcPts val="0"/>
              </a:spcAft>
              <a:buSzPts val="2000"/>
              <a:buFont typeface="Arial"/>
              <a:buNone/>
              <a:defRPr sz="2000">
                <a:latin typeface="Arial"/>
                <a:ea typeface="Arial"/>
                <a:cs typeface="Arial"/>
                <a:sym typeface="Arial"/>
              </a:defRPr>
            </a:lvl5pPr>
            <a:lvl6pPr lvl="5">
              <a:spcBef>
                <a:spcPts val="0"/>
              </a:spcBef>
              <a:spcAft>
                <a:spcPts val="0"/>
              </a:spcAft>
              <a:buSzPts val="2000"/>
              <a:buFont typeface="Arial"/>
              <a:buNone/>
              <a:defRPr sz="2000">
                <a:latin typeface="Arial"/>
                <a:ea typeface="Arial"/>
                <a:cs typeface="Arial"/>
                <a:sym typeface="Arial"/>
              </a:defRPr>
            </a:lvl6pPr>
            <a:lvl7pPr lvl="6">
              <a:spcBef>
                <a:spcPts val="0"/>
              </a:spcBef>
              <a:spcAft>
                <a:spcPts val="0"/>
              </a:spcAft>
              <a:buSzPts val="2000"/>
              <a:buFont typeface="Arial"/>
              <a:buNone/>
              <a:defRPr sz="2000">
                <a:latin typeface="Arial"/>
                <a:ea typeface="Arial"/>
                <a:cs typeface="Arial"/>
                <a:sym typeface="Arial"/>
              </a:defRPr>
            </a:lvl7pPr>
            <a:lvl8pPr lvl="7">
              <a:spcBef>
                <a:spcPts val="0"/>
              </a:spcBef>
              <a:spcAft>
                <a:spcPts val="0"/>
              </a:spcAft>
              <a:buSzPts val="2000"/>
              <a:buFont typeface="Arial"/>
              <a:buNone/>
              <a:defRPr sz="2000">
                <a:latin typeface="Arial"/>
                <a:ea typeface="Arial"/>
                <a:cs typeface="Arial"/>
                <a:sym typeface="Arial"/>
              </a:defRPr>
            </a:lvl8pPr>
            <a:lvl9pPr lvl="8">
              <a:spcBef>
                <a:spcPts val="0"/>
              </a:spcBef>
              <a:spcAft>
                <a:spcPts val="0"/>
              </a:spcAft>
              <a:buSzPts val="2000"/>
              <a:buFont typeface="Arial"/>
              <a:buNone/>
              <a:defRPr sz="2000">
                <a:latin typeface="Arial"/>
                <a:ea typeface="Arial"/>
                <a:cs typeface="Arial"/>
                <a:sym typeface="Arial"/>
              </a:defRPr>
            </a:lvl9pPr>
          </a:lstStyle>
          <a:p/>
        </p:txBody>
      </p:sp>
      <p:pic>
        <p:nvPicPr>
          <p:cNvPr id="322" name="Google Shape;322;p54"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bg>
      <p:bgPr>
        <a:solidFill>
          <a:srgbClr val="E0E0FF">
            <a:alpha val="95570"/>
          </a:srgbClr>
        </a:solidFill>
      </p:bgPr>
    </p:bg>
    <p:spTree>
      <p:nvGrpSpPr>
        <p:cNvPr id="323" name="Shape 323"/>
        <p:cNvGrpSpPr/>
        <p:nvPr/>
      </p:nvGrpSpPr>
      <p:grpSpPr>
        <a:xfrm>
          <a:off x="0" y="0"/>
          <a:ext cx="0" cy="0"/>
          <a:chOff x="0" y="0"/>
          <a:chExt cx="0" cy="0"/>
        </a:xfrm>
      </p:grpSpPr>
      <p:sp>
        <p:nvSpPr>
          <p:cNvPr id="324" name="Google Shape;324;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5" name="Google Shape;325;p55"/>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26" name="Google Shape;326;p55"/>
          <p:cNvSpPr/>
          <p:nvPr>
            <p:ph idx="2" type="pic"/>
          </p:nvPr>
        </p:nvSpPr>
        <p:spPr>
          <a:xfrm>
            <a:off x="4992024" y="1152775"/>
            <a:ext cx="3840300" cy="3416400"/>
          </a:xfrm>
          <a:prstGeom prst="rect">
            <a:avLst/>
          </a:prstGeom>
          <a:noFill/>
          <a:ln>
            <a:noFill/>
          </a:ln>
        </p:spPr>
      </p:sp>
      <p:sp>
        <p:nvSpPr>
          <p:cNvPr id="327" name="Google Shape;327;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28" name="Google Shape;328;p55"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2">
    <p:bg>
      <p:bgPr>
        <a:solidFill>
          <a:srgbClr val="E0E0FF">
            <a:alpha val="95570"/>
          </a:srgbClr>
        </a:solidFill>
      </p:bgPr>
    </p:bg>
    <p:spTree>
      <p:nvGrpSpPr>
        <p:cNvPr id="329" name="Shape 329"/>
        <p:cNvGrpSpPr/>
        <p:nvPr/>
      </p:nvGrpSpPr>
      <p:grpSpPr>
        <a:xfrm>
          <a:off x="0" y="0"/>
          <a:ext cx="0" cy="0"/>
          <a:chOff x="0" y="0"/>
          <a:chExt cx="0" cy="0"/>
        </a:xfrm>
      </p:grpSpPr>
      <p:sp>
        <p:nvSpPr>
          <p:cNvPr id="330" name="Google Shape;33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1" name="Google Shape;331;p5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32" name="Google Shape;332;p56"/>
          <p:cNvSpPr txBox="1"/>
          <p:nvPr>
            <p:ph idx="1" type="body"/>
          </p:nvPr>
        </p:nvSpPr>
        <p:spPr>
          <a:xfrm>
            <a:off x="483150" y="20853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33" name="Google Shape;333;p56"/>
          <p:cNvSpPr txBox="1"/>
          <p:nvPr>
            <p:ph idx="2" type="body"/>
          </p:nvPr>
        </p:nvSpPr>
        <p:spPr>
          <a:xfrm>
            <a:off x="5048000" y="20853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34" name="Google Shape;334;p56"/>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35" name="Google Shape;335;p56"/>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pic>
        <p:nvPicPr>
          <p:cNvPr id="336" name="Google Shape;336;p56"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bg>
      <p:bgPr>
        <a:solidFill>
          <a:srgbClr val="E0E0FF">
            <a:alpha val="95570"/>
          </a:srgbClr>
        </a:solidFill>
      </p:bgPr>
    </p:bg>
    <p:spTree>
      <p:nvGrpSpPr>
        <p:cNvPr id="337" name="Shape 337"/>
        <p:cNvGrpSpPr/>
        <p:nvPr/>
      </p:nvGrpSpPr>
      <p:grpSpPr>
        <a:xfrm>
          <a:off x="0" y="0"/>
          <a:ext cx="0" cy="0"/>
          <a:chOff x="0" y="0"/>
          <a:chExt cx="0" cy="0"/>
        </a:xfrm>
      </p:grpSpPr>
      <p:sp>
        <p:nvSpPr>
          <p:cNvPr id="338" name="Google Shape;33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9" name="Google Shape;339;p57"/>
          <p:cNvSpPr txBox="1"/>
          <p:nvPr>
            <p:ph idx="1" type="body"/>
          </p:nvPr>
        </p:nvSpPr>
        <p:spPr>
          <a:xfrm>
            <a:off x="483175" y="22651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40" name="Google Shape;340;p57"/>
          <p:cNvSpPr txBox="1"/>
          <p:nvPr>
            <p:ph idx="2" type="body"/>
          </p:nvPr>
        </p:nvSpPr>
        <p:spPr>
          <a:xfrm>
            <a:off x="3347725" y="22651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41" name="Google Shape;341;p57"/>
          <p:cNvSpPr txBox="1"/>
          <p:nvPr>
            <p:ph idx="3" type="body"/>
          </p:nvPr>
        </p:nvSpPr>
        <p:spPr>
          <a:xfrm>
            <a:off x="6212275" y="22651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42" name="Google Shape;342;p57"/>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43" name="Google Shape;343;p57"/>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44" name="Google Shape;344;p57"/>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45" name="Google Shape;345;p57"/>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pic>
        <p:nvPicPr>
          <p:cNvPr id="346" name="Google Shape;346;p57"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bg>
      <p:bgPr>
        <a:solidFill>
          <a:srgbClr val="E0E0FF">
            <a:alpha val="95570"/>
          </a:srgbClr>
        </a:solidFill>
      </p:bgPr>
    </p:bg>
    <p:spTree>
      <p:nvGrpSpPr>
        <p:cNvPr id="347" name="Shape 347"/>
        <p:cNvGrpSpPr/>
        <p:nvPr/>
      </p:nvGrpSpPr>
      <p:grpSpPr>
        <a:xfrm>
          <a:off x="0" y="0"/>
          <a:ext cx="0" cy="0"/>
          <a:chOff x="0" y="0"/>
          <a:chExt cx="0" cy="0"/>
        </a:xfrm>
      </p:grpSpPr>
      <p:sp>
        <p:nvSpPr>
          <p:cNvPr id="348" name="Google Shape;348;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9" name="Google Shape;349;p58"/>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50" name="Google Shape;350;p58"/>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51" name="Google Shape;351;p58"/>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52" name="Google Shape;352;p58"/>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53" name="Google Shape;353;p58"/>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4" name="Google Shape;354;p58"/>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55" name="Google Shape;355;p58"/>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56" name="Google Shape;356;p58"/>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57" name="Google Shape;357;p58"/>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pic>
        <p:nvPicPr>
          <p:cNvPr id="358" name="Google Shape;358;p58"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bg>
      <p:bgPr>
        <a:solidFill>
          <a:srgbClr val="E0E0FF">
            <a:alpha val="95570"/>
          </a:srgbClr>
        </a:solidFill>
      </p:bgPr>
    </p:bg>
    <p:spTree>
      <p:nvGrpSpPr>
        <p:cNvPr id="359" name="Shape 359"/>
        <p:cNvGrpSpPr/>
        <p:nvPr/>
      </p:nvGrpSpPr>
      <p:grpSpPr>
        <a:xfrm>
          <a:off x="0" y="0"/>
          <a:ext cx="0" cy="0"/>
          <a:chOff x="0" y="0"/>
          <a:chExt cx="0" cy="0"/>
        </a:xfrm>
      </p:grpSpPr>
      <p:sp>
        <p:nvSpPr>
          <p:cNvPr id="360" name="Google Shape;360;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61" name="Google Shape;361;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2" name="Google Shape;362;p59"/>
          <p:cNvSpPr/>
          <p:nvPr>
            <p:ph idx="2" type="pic"/>
          </p:nvPr>
        </p:nvSpPr>
        <p:spPr>
          <a:xfrm>
            <a:off x="311700" y="1170425"/>
            <a:ext cx="8520600" cy="3492900"/>
          </a:xfrm>
          <a:prstGeom prst="rect">
            <a:avLst/>
          </a:prstGeom>
          <a:noFill/>
          <a:ln>
            <a:noFill/>
          </a:ln>
        </p:spPr>
      </p:sp>
      <p:pic>
        <p:nvPicPr>
          <p:cNvPr id="363" name="Google Shape;363;p59"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 text">
  <p:cSld name="CUSTOM_4_1">
    <p:bg>
      <p:bgPr>
        <a:solidFill>
          <a:srgbClr val="E0E0FF">
            <a:alpha val="95570"/>
          </a:srgbClr>
        </a:solidFill>
      </p:bgPr>
    </p:bg>
    <p:spTree>
      <p:nvGrpSpPr>
        <p:cNvPr id="364" name="Shape 364"/>
        <p:cNvGrpSpPr/>
        <p:nvPr/>
      </p:nvGrpSpPr>
      <p:grpSpPr>
        <a:xfrm>
          <a:off x="0" y="0"/>
          <a:ext cx="0" cy="0"/>
          <a:chOff x="0" y="0"/>
          <a:chExt cx="0" cy="0"/>
        </a:xfrm>
      </p:grpSpPr>
      <p:sp>
        <p:nvSpPr>
          <p:cNvPr id="365" name="Google Shape;365;p60"/>
          <p:cNvSpPr txBox="1"/>
          <p:nvPr>
            <p:ph idx="1" type="body"/>
          </p:nvPr>
        </p:nvSpPr>
        <p:spPr>
          <a:xfrm>
            <a:off x="311700" y="4080225"/>
            <a:ext cx="4027500" cy="8037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66" name="Google Shape;366;p60"/>
          <p:cNvSpPr/>
          <p:nvPr>
            <p:ph idx="2" type="pic"/>
          </p:nvPr>
        </p:nvSpPr>
        <p:spPr>
          <a:xfrm>
            <a:off x="4804825" y="1133300"/>
            <a:ext cx="4027500" cy="2392800"/>
          </a:xfrm>
          <a:prstGeom prst="rect">
            <a:avLst/>
          </a:prstGeom>
          <a:noFill/>
          <a:ln>
            <a:noFill/>
          </a:ln>
        </p:spPr>
      </p:sp>
      <p:sp>
        <p:nvSpPr>
          <p:cNvPr id="367" name="Google Shape;367;p60"/>
          <p:cNvSpPr/>
          <p:nvPr>
            <p:ph idx="3" type="pic"/>
          </p:nvPr>
        </p:nvSpPr>
        <p:spPr>
          <a:xfrm>
            <a:off x="311725" y="1133300"/>
            <a:ext cx="4027500" cy="2392800"/>
          </a:xfrm>
          <a:prstGeom prst="rect">
            <a:avLst/>
          </a:prstGeom>
          <a:noFill/>
          <a:ln>
            <a:noFill/>
          </a:ln>
        </p:spPr>
      </p:sp>
      <p:sp>
        <p:nvSpPr>
          <p:cNvPr id="368" name="Google Shape;368;p60"/>
          <p:cNvSpPr txBox="1"/>
          <p:nvPr>
            <p:ph idx="4" type="body"/>
          </p:nvPr>
        </p:nvSpPr>
        <p:spPr>
          <a:xfrm>
            <a:off x="4804825" y="4080225"/>
            <a:ext cx="4027500" cy="8037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69" name="Google Shape;36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0" name="Google Shape;370;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71" name="Google Shape;371;p60"/>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72" name="Google Shape;372;p60"/>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pic>
        <p:nvPicPr>
          <p:cNvPr id="373" name="Google Shape;373;p60"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 text">
  <p:cSld name="CUSTOM_4_1_1">
    <p:bg>
      <p:bgPr>
        <a:solidFill>
          <a:srgbClr val="E0E0FF">
            <a:alpha val="95570"/>
          </a:srgbClr>
        </a:solidFill>
      </p:bgPr>
    </p:bg>
    <p:spTree>
      <p:nvGrpSpPr>
        <p:cNvPr id="374" name="Shape 374"/>
        <p:cNvGrpSpPr/>
        <p:nvPr/>
      </p:nvGrpSpPr>
      <p:grpSpPr>
        <a:xfrm>
          <a:off x="0" y="0"/>
          <a:ext cx="0" cy="0"/>
          <a:chOff x="0" y="0"/>
          <a:chExt cx="0" cy="0"/>
        </a:xfrm>
      </p:grpSpPr>
      <p:sp>
        <p:nvSpPr>
          <p:cNvPr id="375" name="Google Shape;375;p61"/>
          <p:cNvSpPr txBox="1"/>
          <p:nvPr>
            <p:ph idx="1" type="body"/>
          </p:nvPr>
        </p:nvSpPr>
        <p:spPr>
          <a:xfrm>
            <a:off x="311700" y="4056950"/>
            <a:ext cx="2627100" cy="873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76" name="Google Shape;376;p61"/>
          <p:cNvSpPr/>
          <p:nvPr>
            <p:ph idx="2" type="pic"/>
          </p:nvPr>
        </p:nvSpPr>
        <p:spPr>
          <a:xfrm>
            <a:off x="6205225" y="1128325"/>
            <a:ext cx="2627100" cy="2273100"/>
          </a:xfrm>
          <a:prstGeom prst="rect">
            <a:avLst/>
          </a:prstGeom>
          <a:noFill/>
          <a:ln>
            <a:noFill/>
          </a:ln>
        </p:spPr>
      </p:sp>
      <p:sp>
        <p:nvSpPr>
          <p:cNvPr id="377" name="Google Shape;377;p61"/>
          <p:cNvSpPr/>
          <p:nvPr>
            <p:ph idx="3" type="pic"/>
          </p:nvPr>
        </p:nvSpPr>
        <p:spPr>
          <a:xfrm>
            <a:off x="311725" y="1128325"/>
            <a:ext cx="2627100" cy="2273100"/>
          </a:xfrm>
          <a:prstGeom prst="rect">
            <a:avLst/>
          </a:prstGeom>
          <a:noFill/>
          <a:ln>
            <a:noFill/>
          </a:ln>
        </p:spPr>
      </p:sp>
      <p:sp>
        <p:nvSpPr>
          <p:cNvPr id="378" name="Google Shape;378;p61"/>
          <p:cNvSpPr txBox="1"/>
          <p:nvPr>
            <p:ph idx="4" type="body"/>
          </p:nvPr>
        </p:nvSpPr>
        <p:spPr>
          <a:xfrm>
            <a:off x="6205225" y="4056950"/>
            <a:ext cx="2627100" cy="873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79" name="Google Shape;379;p61"/>
          <p:cNvSpPr/>
          <p:nvPr>
            <p:ph idx="5" type="pic"/>
          </p:nvPr>
        </p:nvSpPr>
        <p:spPr>
          <a:xfrm>
            <a:off x="3255250" y="1128325"/>
            <a:ext cx="2627100" cy="2273100"/>
          </a:xfrm>
          <a:prstGeom prst="rect">
            <a:avLst/>
          </a:prstGeom>
          <a:noFill/>
          <a:ln>
            <a:noFill/>
          </a:ln>
        </p:spPr>
      </p:sp>
      <p:sp>
        <p:nvSpPr>
          <p:cNvPr id="380" name="Google Shape;380;p61"/>
          <p:cNvSpPr txBox="1"/>
          <p:nvPr>
            <p:ph idx="6" type="body"/>
          </p:nvPr>
        </p:nvSpPr>
        <p:spPr>
          <a:xfrm>
            <a:off x="3255250" y="4056950"/>
            <a:ext cx="2627100" cy="873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Arial"/>
              <a:buChar char="●"/>
              <a:defRPr>
                <a:latin typeface="Arial"/>
                <a:ea typeface="Arial"/>
                <a:cs typeface="Arial"/>
                <a:sym typeface="Arial"/>
              </a:defRPr>
            </a:lvl1pPr>
            <a:lvl2pPr indent="-304800" lvl="1" marL="914400">
              <a:spcBef>
                <a:spcPts val="1000"/>
              </a:spcBef>
              <a:spcAft>
                <a:spcPts val="0"/>
              </a:spcAft>
              <a:buSzPts val="1200"/>
              <a:buFont typeface="Arial"/>
              <a:buChar char="○"/>
              <a:defRPr>
                <a:latin typeface="Arial"/>
                <a:ea typeface="Arial"/>
                <a:cs typeface="Arial"/>
                <a:sym typeface="Arial"/>
              </a:defRPr>
            </a:lvl2pPr>
            <a:lvl3pPr indent="-304800" lvl="2" marL="1371600">
              <a:spcBef>
                <a:spcPts val="1000"/>
              </a:spcBef>
              <a:spcAft>
                <a:spcPts val="0"/>
              </a:spcAft>
              <a:buSzPts val="1200"/>
              <a:buFont typeface="Arial"/>
              <a:buChar char="■"/>
              <a:defRPr>
                <a:latin typeface="Arial"/>
                <a:ea typeface="Arial"/>
                <a:cs typeface="Arial"/>
                <a:sym typeface="Arial"/>
              </a:defRPr>
            </a:lvl3pPr>
            <a:lvl4pPr indent="-304800" lvl="3" marL="1828800">
              <a:spcBef>
                <a:spcPts val="1000"/>
              </a:spcBef>
              <a:spcAft>
                <a:spcPts val="0"/>
              </a:spcAft>
              <a:buSzPts val="1200"/>
              <a:buFont typeface="Arial"/>
              <a:buChar char="●"/>
              <a:defRPr>
                <a:latin typeface="Arial"/>
                <a:ea typeface="Arial"/>
                <a:cs typeface="Arial"/>
                <a:sym typeface="Arial"/>
              </a:defRPr>
            </a:lvl4pPr>
            <a:lvl5pPr indent="-304800" lvl="4" marL="2286000">
              <a:spcBef>
                <a:spcPts val="1000"/>
              </a:spcBef>
              <a:spcAft>
                <a:spcPts val="0"/>
              </a:spcAft>
              <a:buSzPts val="1200"/>
              <a:buFont typeface="Arial"/>
              <a:buChar char="○"/>
              <a:defRPr>
                <a:latin typeface="Arial"/>
                <a:ea typeface="Arial"/>
                <a:cs typeface="Arial"/>
                <a:sym typeface="Arial"/>
              </a:defRPr>
            </a:lvl5pPr>
            <a:lvl6pPr indent="-304800" lvl="5" marL="2743200">
              <a:spcBef>
                <a:spcPts val="1000"/>
              </a:spcBef>
              <a:spcAft>
                <a:spcPts val="0"/>
              </a:spcAft>
              <a:buSzPts val="1200"/>
              <a:buFont typeface="Arial"/>
              <a:buChar char="■"/>
              <a:defRPr>
                <a:latin typeface="Arial"/>
                <a:ea typeface="Arial"/>
                <a:cs typeface="Arial"/>
                <a:sym typeface="Arial"/>
              </a:defRPr>
            </a:lvl6pPr>
            <a:lvl7pPr indent="-304800" lvl="6" marL="3200400">
              <a:spcBef>
                <a:spcPts val="1000"/>
              </a:spcBef>
              <a:spcAft>
                <a:spcPts val="0"/>
              </a:spcAft>
              <a:buSzPts val="1200"/>
              <a:buFont typeface="Arial"/>
              <a:buChar char="●"/>
              <a:defRPr>
                <a:latin typeface="Arial"/>
                <a:ea typeface="Arial"/>
                <a:cs typeface="Arial"/>
                <a:sym typeface="Arial"/>
              </a:defRPr>
            </a:lvl7pPr>
            <a:lvl8pPr indent="-304800" lvl="7" marL="3657600">
              <a:spcBef>
                <a:spcPts val="1000"/>
              </a:spcBef>
              <a:spcAft>
                <a:spcPts val="0"/>
              </a:spcAft>
              <a:buSzPts val="1200"/>
              <a:buFont typeface="Arial"/>
              <a:buChar char="○"/>
              <a:defRPr>
                <a:latin typeface="Arial"/>
                <a:ea typeface="Arial"/>
                <a:cs typeface="Arial"/>
                <a:sym typeface="Arial"/>
              </a:defRPr>
            </a:lvl8pPr>
            <a:lvl9pPr indent="-304800" lvl="8" marL="4114800">
              <a:spcBef>
                <a:spcPts val="1000"/>
              </a:spcBef>
              <a:spcAft>
                <a:spcPts val="1000"/>
              </a:spcAft>
              <a:buSzPts val="1200"/>
              <a:buFont typeface="Arial"/>
              <a:buChar char="■"/>
              <a:defRPr>
                <a:latin typeface="Arial"/>
                <a:ea typeface="Arial"/>
                <a:cs typeface="Arial"/>
                <a:sym typeface="Arial"/>
              </a:defRPr>
            </a:lvl9pPr>
          </a:lstStyle>
          <a:p/>
        </p:txBody>
      </p:sp>
      <p:sp>
        <p:nvSpPr>
          <p:cNvPr id="381" name="Google Shape;381;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2" name="Google Shape;382;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83" name="Google Shape;383;p61"/>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84" name="Google Shape;384;p61"/>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sp>
        <p:nvSpPr>
          <p:cNvPr id="385" name="Google Shape;385;p61"/>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Arial"/>
              <a:buNone/>
              <a:defRPr b="1" sz="1600">
                <a:latin typeface="Arial"/>
                <a:ea typeface="Arial"/>
                <a:cs typeface="Arial"/>
                <a:sym typeface="Arial"/>
              </a:defRPr>
            </a:lvl1pPr>
            <a:lvl2pPr lvl="1">
              <a:spcBef>
                <a:spcPts val="0"/>
              </a:spcBef>
              <a:spcAft>
                <a:spcPts val="0"/>
              </a:spcAft>
              <a:buSzPts val="1600"/>
              <a:buFont typeface="Arial"/>
              <a:buNone/>
              <a:defRPr b="1" sz="1600">
                <a:latin typeface="Arial"/>
                <a:ea typeface="Arial"/>
                <a:cs typeface="Arial"/>
                <a:sym typeface="Arial"/>
              </a:defRPr>
            </a:lvl2pPr>
            <a:lvl3pPr lvl="2">
              <a:spcBef>
                <a:spcPts val="0"/>
              </a:spcBef>
              <a:spcAft>
                <a:spcPts val="0"/>
              </a:spcAft>
              <a:buSzPts val="1600"/>
              <a:buFont typeface="Arial"/>
              <a:buNone/>
              <a:defRPr b="1" sz="1600">
                <a:latin typeface="Arial"/>
                <a:ea typeface="Arial"/>
                <a:cs typeface="Arial"/>
                <a:sym typeface="Arial"/>
              </a:defRPr>
            </a:lvl3pPr>
            <a:lvl4pPr lvl="3">
              <a:spcBef>
                <a:spcPts val="0"/>
              </a:spcBef>
              <a:spcAft>
                <a:spcPts val="0"/>
              </a:spcAft>
              <a:buSzPts val="1600"/>
              <a:buFont typeface="Arial"/>
              <a:buNone/>
              <a:defRPr b="1" sz="1600">
                <a:latin typeface="Arial"/>
                <a:ea typeface="Arial"/>
                <a:cs typeface="Arial"/>
                <a:sym typeface="Arial"/>
              </a:defRPr>
            </a:lvl4pPr>
            <a:lvl5pPr lvl="4">
              <a:spcBef>
                <a:spcPts val="0"/>
              </a:spcBef>
              <a:spcAft>
                <a:spcPts val="0"/>
              </a:spcAft>
              <a:buSzPts val="1600"/>
              <a:buFont typeface="Arial"/>
              <a:buNone/>
              <a:defRPr b="1" sz="1600">
                <a:latin typeface="Arial"/>
                <a:ea typeface="Arial"/>
                <a:cs typeface="Arial"/>
                <a:sym typeface="Arial"/>
              </a:defRPr>
            </a:lvl5pPr>
            <a:lvl6pPr lvl="5">
              <a:spcBef>
                <a:spcPts val="0"/>
              </a:spcBef>
              <a:spcAft>
                <a:spcPts val="0"/>
              </a:spcAft>
              <a:buSzPts val="1600"/>
              <a:buFont typeface="Arial"/>
              <a:buNone/>
              <a:defRPr b="1" sz="1600">
                <a:latin typeface="Arial"/>
                <a:ea typeface="Arial"/>
                <a:cs typeface="Arial"/>
                <a:sym typeface="Arial"/>
              </a:defRPr>
            </a:lvl6pPr>
            <a:lvl7pPr lvl="6">
              <a:spcBef>
                <a:spcPts val="0"/>
              </a:spcBef>
              <a:spcAft>
                <a:spcPts val="0"/>
              </a:spcAft>
              <a:buSzPts val="1600"/>
              <a:buFont typeface="Arial"/>
              <a:buNone/>
              <a:defRPr b="1" sz="1600">
                <a:latin typeface="Arial"/>
                <a:ea typeface="Arial"/>
                <a:cs typeface="Arial"/>
                <a:sym typeface="Arial"/>
              </a:defRPr>
            </a:lvl7pPr>
            <a:lvl8pPr lvl="7">
              <a:spcBef>
                <a:spcPts val="0"/>
              </a:spcBef>
              <a:spcAft>
                <a:spcPts val="0"/>
              </a:spcAft>
              <a:buSzPts val="1600"/>
              <a:buFont typeface="Arial"/>
              <a:buNone/>
              <a:defRPr b="1" sz="1600">
                <a:latin typeface="Arial"/>
                <a:ea typeface="Arial"/>
                <a:cs typeface="Arial"/>
                <a:sym typeface="Arial"/>
              </a:defRPr>
            </a:lvl8pPr>
            <a:lvl9pPr lvl="8">
              <a:spcBef>
                <a:spcPts val="0"/>
              </a:spcBef>
              <a:spcAft>
                <a:spcPts val="0"/>
              </a:spcAft>
              <a:buSzPts val="1600"/>
              <a:buFont typeface="Arial"/>
              <a:buNone/>
              <a:defRPr b="1" sz="1600">
                <a:latin typeface="Arial"/>
                <a:ea typeface="Arial"/>
                <a:cs typeface="Arial"/>
                <a:sym typeface="Arial"/>
              </a:defRPr>
            </a:lvl9pPr>
          </a:lstStyle>
          <a:p/>
        </p:txBody>
      </p:sp>
      <p:pic>
        <p:nvPicPr>
          <p:cNvPr id="386" name="Google Shape;386;p61"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bg>
      <p:bgPr>
        <a:solidFill>
          <a:srgbClr val="E0E0FF">
            <a:alpha val="95570"/>
          </a:srgbClr>
        </a:solidFill>
      </p:bgPr>
    </p:bg>
    <p:spTree>
      <p:nvGrpSpPr>
        <p:cNvPr id="387" name="Shape 387"/>
        <p:cNvGrpSpPr/>
        <p:nvPr/>
      </p:nvGrpSpPr>
      <p:grpSpPr>
        <a:xfrm>
          <a:off x="0" y="0"/>
          <a:ext cx="0" cy="0"/>
          <a:chOff x="0" y="0"/>
          <a:chExt cx="0" cy="0"/>
        </a:xfrm>
      </p:grpSpPr>
      <p:sp>
        <p:nvSpPr>
          <p:cNvPr id="388" name="Google Shape;388;p62"/>
          <p:cNvSpPr/>
          <p:nvPr>
            <p:ph idx="2" type="pic"/>
          </p:nvPr>
        </p:nvSpPr>
        <p:spPr>
          <a:xfrm>
            <a:off x="311700" y="445025"/>
            <a:ext cx="8520600" cy="4218300"/>
          </a:xfrm>
          <a:prstGeom prst="rect">
            <a:avLst/>
          </a:prstGeom>
          <a:noFill/>
          <a:ln>
            <a:noFill/>
          </a:ln>
        </p:spPr>
      </p:sp>
      <p:sp>
        <p:nvSpPr>
          <p:cNvPr id="389" name="Google Shape;38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90" name="Google Shape;390;p62"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bg>
      <p:bgPr>
        <a:solidFill>
          <a:srgbClr val="E0E0FF">
            <a:alpha val="95570"/>
          </a:srgbClr>
        </a:solidFill>
      </p:bgPr>
    </p:bg>
    <p:spTree>
      <p:nvGrpSpPr>
        <p:cNvPr id="391" name="Shape 391"/>
        <p:cNvGrpSpPr/>
        <p:nvPr/>
      </p:nvGrpSpPr>
      <p:grpSpPr>
        <a:xfrm>
          <a:off x="0" y="0"/>
          <a:ext cx="0" cy="0"/>
          <a:chOff x="0" y="0"/>
          <a:chExt cx="0" cy="0"/>
        </a:xfrm>
      </p:grpSpPr>
      <p:sp>
        <p:nvSpPr>
          <p:cNvPr id="392" name="Google Shape;392;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3" name="Google Shape;393;p63"/>
          <p:cNvSpPr/>
          <p:nvPr>
            <p:ph idx="2" type="pic"/>
          </p:nvPr>
        </p:nvSpPr>
        <p:spPr>
          <a:xfrm>
            <a:off x="3920186" y="324950"/>
            <a:ext cx="1503300" cy="1404300"/>
          </a:xfrm>
          <a:prstGeom prst="rect">
            <a:avLst/>
          </a:prstGeom>
          <a:noFill/>
          <a:ln>
            <a:noFill/>
          </a:ln>
        </p:spPr>
      </p:sp>
      <p:sp>
        <p:nvSpPr>
          <p:cNvPr id="394" name="Google Shape;394;p63"/>
          <p:cNvSpPr/>
          <p:nvPr>
            <p:ph idx="3" type="pic"/>
          </p:nvPr>
        </p:nvSpPr>
        <p:spPr>
          <a:xfrm>
            <a:off x="5572496" y="324950"/>
            <a:ext cx="1503300" cy="1404300"/>
          </a:xfrm>
          <a:prstGeom prst="rect">
            <a:avLst/>
          </a:prstGeom>
          <a:noFill/>
          <a:ln>
            <a:noFill/>
          </a:ln>
        </p:spPr>
      </p:sp>
      <p:sp>
        <p:nvSpPr>
          <p:cNvPr id="395" name="Google Shape;395;p63"/>
          <p:cNvSpPr/>
          <p:nvPr>
            <p:ph idx="4" type="pic"/>
          </p:nvPr>
        </p:nvSpPr>
        <p:spPr>
          <a:xfrm>
            <a:off x="7224805" y="324950"/>
            <a:ext cx="1503300" cy="1404300"/>
          </a:xfrm>
          <a:prstGeom prst="rect">
            <a:avLst/>
          </a:prstGeom>
          <a:noFill/>
          <a:ln>
            <a:noFill/>
          </a:ln>
        </p:spPr>
      </p:sp>
      <p:sp>
        <p:nvSpPr>
          <p:cNvPr id="396" name="Google Shape;396;p63"/>
          <p:cNvSpPr/>
          <p:nvPr>
            <p:ph idx="5" type="pic"/>
          </p:nvPr>
        </p:nvSpPr>
        <p:spPr>
          <a:xfrm>
            <a:off x="3920175" y="1866546"/>
            <a:ext cx="1503300" cy="1404300"/>
          </a:xfrm>
          <a:prstGeom prst="rect">
            <a:avLst/>
          </a:prstGeom>
          <a:noFill/>
          <a:ln>
            <a:noFill/>
          </a:ln>
        </p:spPr>
      </p:sp>
      <p:sp>
        <p:nvSpPr>
          <p:cNvPr id="397" name="Google Shape;397;p63"/>
          <p:cNvSpPr/>
          <p:nvPr>
            <p:ph idx="6" type="pic"/>
          </p:nvPr>
        </p:nvSpPr>
        <p:spPr>
          <a:xfrm>
            <a:off x="5572484" y="1866546"/>
            <a:ext cx="1503300" cy="1404300"/>
          </a:xfrm>
          <a:prstGeom prst="rect">
            <a:avLst/>
          </a:prstGeom>
          <a:noFill/>
          <a:ln>
            <a:noFill/>
          </a:ln>
        </p:spPr>
      </p:sp>
      <p:sp>
        <p:nvSpPr>
          <p:cNvPr id="398" name="Google Shape;398;p63"/>
          <p:cNvSpPr/>
          <p:nvPr>
            <p:ph idx="7" type="pic"/>
          </p:nvPr>
        </p:nvSpPr>
        <p:spPr>
          <a:xfrm>
            <a:off x="7224793" y="1866546"/>
            <a:ext cx="1503300" cy="1404300"/>
          </a:xfrm>
          <a:prstGeom prst="rect">
            <a:avLst/>
          </a:prstGeom>
          <a:noFill/>
          <a:ln>
            <a:noFill/>
          </a:ln>
        </p:spPr>
      </p:sp>
      <p:sp>
        <p:nvSpPr>
          <p:cNvPr id="399" name="Google Shape;399;p63"/>
          <p:cNvSpPr txBox="1"/>
          <p:nvPr>
            <p:ph type="title"/>
          </p:nvPr>
        </p:nvSpPr>
        <p:spPr>
          <a:xfrm>
            <a:off x="351550" y="324950"/>
            <a:ext cx="3298500" cy="1541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sz="300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400" name="Google Shape;400;p63"/>
          <p:cNvSpPr/>
          <p:nvPr>
            <p:ph idx="8" type="pic"/>
          </p:nvPr>
        </p:nvSpPr>
        <p:spPr>
          <a:xfrm>
            <a:off x="3920175" y="3408119"/>
            <a:ext cx="1503300" cy="1404300"/>
          </a:xfrm>
          <a:prstGeom prst="rect">
            <a:avLst/>
          </a:prstGeom>
          <a:noFill/>
          <a:ln>
            <a:noFill/>
          </a:ln>
        </p:spPr>
      </p:sp>
      <p:sp>
        <p:nvSpPr>
          <p:cNvPr id="401" name="Google Shape;401;p63"/>
          <p:cNvSpPr/>
          <p:nvPr>
            <p:ph idx="9" type="pic"/>
          </p:nvPr>
        </p:nvSpPr>
        <p:spPr>
          <a:xfrm>
            <a:off x="5572484" y="3408119"/>
            <a:ext cx="1503300" cy="1404300"/>
          </a:xfrm>
          <a:prstGeom prst="rect">
            <a:avLst/>
          </a:prstGeom>
          <a:noFill/>
          <a:ln>
            <a:noFill/>
          </a:ln>
        </p:spPr>
      </p:sp>
      <p:sp>
        <p:nvSpPr>
          <p:cNvPr id="402" name="Google Shape;402;p63"/>
          <p:cNvSpPr/>
          <p:nvPr>
            <p:ph idx="13" type="pic"/>
          </p:nvPr>
        </p:nvSpPr>
        <p:spPr>
          <a:xfrm>
            <a:off x="7224793" y="3408119"/>
            <a:ext cx="1503300" cy="1404300"/>
          </a:xfrm>
          <a:prstGeom prst="rect">
            <a:avLst/>
          </a:prstGeom>
          <a:noFill/>
          <a:ln>
            <a:noFill/>
          </a:ln>
        </p:spPr>
      </p:sp>
      <p:pic>
        <p:nvPicPr>
          <p:cNvPr id="403" name="Google Shape;403;p63" title="MARTE_logo_EU_logo.png"/>
          <p:cNvPicPr preferRelativeResize="0"/>
          <p:nvPr/>
        </p:nvPicPr>
        <p:blipFill>
          <a:blip r:embed="rId2">
            <a:alphaModFix/>
          </a:blip>
          <a:stretch>
            <a:fillRect/>
          </a:stretch>
        </p:blipFill>
        <p:spPr>
          <a:xfrm>
            <a:off x="7624449" y="4884066"/>
            <a:ext cx="1362606" cy="220225"/>
          </a:xfrm>
          <a:prstGeom prst="rect">
            <a:avLst/>
          </a:prstGeom>
          <a:noFill/>
          <a:ln>
            <a:noFill/>
          </a:ln>
        </p:spPr>
      </p:pic>
    </p:spTree>
  </p:cSld>
  <p:clrMapOvr>
    <a:masterClrMapping/>
  </p:clrMapOvr>
  <p:extLst>
    <p:ext uri="{DCECCB84-F9BA-43D5-87BE-67443E8EF086}">
      <p15:sldGuideLst>
        <p15:guide id="1" pos="5564">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5 1">
  <p:cSld name="CUSTOM_2_3">
    <p:bg>
      <p:bgPr>
        <a:solidFill>
          <a:srgbClr val="E0E0FF">
            <a:alpha val="95290"/>
          </a:srgbClr>
        </a:solidFill>
      </p:bgPr>
    </p:bg>
    <p:spTree>
      <p:nvGrpSpPr>
        <p:cNvPr id="404" name="Shape 404"/>
        <p:cNvGrpSpPr/>
        <p:nvPr/>
      </p:nvGrpSpPr>
      <p:grpSpPr>
        <a:xfrm>
          <a:off x="0" y="0"/>
          <a:ext cx="0" cy="0"/>
          <a:chOff x="0" y="0"/>
          <a:chExt cx="0" cy="0"/>
        </a:xfrm>
      </p:grpSpPr>
      <p:sp>
        <p:nvSpPr>
          <p:cNvPr id="405" name="Google Shape;405;p64"/>
          <p:cNvSpPr/>
          <p:nvPr>
            <p:ph idx="2" type="pic"/>
          </p:nvPr>
        </p:nvSpPr>
        <p:spPr>
          <a:xfrm>
            <a:off x="4014725" y="557375"/>
            <a:ext cx="1374300" cy="1471500"/>
          </a:xfrm>
          <a:prstGeom prst="rect">
            <a:avLst/>
          </a:prstGeom>
          <a:noFill/>
          <a:ln>
            <a:noFill/>
          </a:ln>
        </p:spPr>
      </p:sp>
      <p:sp>
        <p:nvSpPr>
          <p:cNvPr id="406" name="Google Shape;406;p64"/>
          <p:cNvSpPr/>
          <p:nvPr>
            <p:ph idx="3" type="pic"/>
          </p:nvPr>
        </p:nvSpPr>
        <p:spPr>
          <a:xfrm>
            <a:off x="5688575" y="557375"/>
            <a:ext cx="1374300" cy="1471500"/>
          </a:xfrm>
          <a:prstGeom prst="rect">
            <a:avLst/>
          </a:prstGeom>
          <a:noFill/>
          <a:ln>
            <a:noFill/>
          </a:ln>
        </p:spPr>
      </p:sp>
      <p:sp>
        <p:nvSpPr>
          <p:cNvPr id="407" name="Google Shape;407;p64"/>
          <p:cNvSpPr/>
          <p:nvPr>
            <p:ph idx="4" type="pic"/>
          </p:nvPr>
        </p:nvSpPr>
        <p:spPr>
          <a:xfrm>
            <a:off x="7362425" y="557375"/>
            <a:ext cx="1374300" cy="1471500"/>
          </a:xfrm>
          <a:prstGeom prst="rect">
            <a:avLst/>
          </a:prstGeom>
          <a:noFill/>
          <a:ln>
            <a:noFill/>
          </a:ln>
        </p:spPr>
      </p:sp>
      <p:sp>
        <p:nvSpPr>
          <p:cNvPr id="408" name="Google Shape;408;p64"/>
          <p:cNvSpPr/>
          <p:nvPr>
            <p:ph idx="5" type="pic"/>
          </p:nvPr>
        </p:nvSpPr>
        <p:spPr>
          <a:xfrm>
            <a:off x="4014725" y="2644475"/>
            <a:ext cx="1374300" cy="1471500"/>
          </a:xfrm>
          <a:prstGeom prst="rect">
            <a:avLst/>
          </a:prstGeom>
          <a:noFill/>
          <a:ln>
            <a:noFill/>
          </a:ln>
        </p:spPr>
      </p:sp>
      <p:sp>
        <p:nvSpPr>
          <p:cNvPr id="409" name="Google Shape;409;p64"/>
          <p:cNvSpPr/>
          <p:nvPr>
            <p:ph idx="6" type="pic"/>
          </p:nvPr>
        </p:nvSpPr>
        <p:spPr>
          <a:xfrm>
            <a:off x="5688575" y="2644475"/>
            <a:ext cx="1374300" cy="1471500"/>
          </a:xfrm>
          <a:prstGeom prst="rect">
            <a:avLst/>
          </a:prstGeom>
          <a:noFill/>
          <a:ln>
            <a:noFill/>
          </a:ln>
        </p:spPr>
      </p:sp>
      <p:sp>
        <p:nvSpPr>
          <p:cNvPr id="410" name="Google Shape;410;p64"/>
          <p:cNvSpPr/>
          <p:nvPr>
            <p:ph idx="7" type="pic"/>
          </p:nvPr>
        </p:nvSpPr>
        <p:spPr>
          <a:xfrm>
            <a:off x="7362425" y="2644475"/>
            <a:ext cx="1374300" cy="1471500"/>
          </a:xfrm>
          <a:prstGeom prst="rect">
            <a:avLst/>
          </a:prstGeom>
          <a:noFill/>
          <a:ln>
            <a:noFill/>
          </a:ln>
        </p:spPr>
      </p:sp>
      <p:sp>
        <p:nvSpPr>
          <p:cNvPr id="411" name="Google Shape;411;p64"/>
          <p:cNvSpPr txBox="1"/>
          <p:nvPr>
            <p:ph type="title"/>
          </p:nvPr>
        </p:nvSpPr>
        <p:spPr>
          <a:xfrm>
            <a:off x="452575" y="596800"/>
            <a:ext cx="3262500" cy="1359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3000"/>
              <a:buFont typeface="Inter"/>
              <a:buNone/>
              <a:defRPr sz="3000"/>
            </a:lvl1pPr>
            <a:lvl2pPr lvl="1" algn="l">
              <a:lnSpc>
                <a:spcPct val="80000"/>
              </a:lnSpc>
              <a:spcBef>
                <a:spcPts val="0"/>
              </a:spcBef>
              <a:spcAft>
                <a:spcPts val="0"/>
              </a:spcAft>
              <a:buSzPts val="4800"/>
              <a:buFont typeface="Inter"/>
              <a:buNone/>
              <a:defRPr b="1" sz="4800"/>
            </a:lvl2pPr>
            <a:lvl3pPr lvl="2" algn="l">
              <a:lnSpc>
                <a:spcPct val="80000"/>
              </a:lnSpc>
              <a:spcBef>
                <a:spcPts val="0"/>
              </a:spcBef>
              <a:spcAft>
                <a:spcPts val="0"/>
              </a:spcAft>
              <a:buSzPts val="4800"/>
              <a:buFont typeface="Inter"/>
              <a:buNone/>
              <a:defRPr b="1" sz="4800"/>
            </a:lvl3pPr>
            <a:lvl4pPr lvl="3" algn="l">
              <a:lnSpc>
                <a:spcPct val="80000"/>
              </a:lnSpc>
              <a:spcBef>
                <a:spcPts val="0"/>
              </a:spcBef>
              <a:spcAft>
                <a:spcPts val="0"/>
              </a:spcAft>
              <a:buSzPts val="4800"/>
              <a:buFont typeface="Inter"/>
              <a:buNone/>
              <a:defRPr b="1" sz="4800"/>
            </a:lvl4pPr>
            <a:lvl5pPr lvl="4" algn="l">
              <a:lnSpc>
                <a:spcPct val="80000"/>
              </a:lnSpc>
              <a:spcBef>
                <a:spcPts val="0"/>
              </a:spcBef>
              <a:spcAft>
                <a:spcPts val="0"/>
              </a:spcAft>
              <a:buSzPts val="4800"/>
              <a:buFont typeface="Inter"/>
              <a:buNone/>
              <a:defRPr b="1" sz="4800"/>
            </a:lvl5pPr>
            <a:lvl6pPr lvl="5" algn="l">
              <a:lnSpc>
                <a:spcPct val="80000"/>
              </a:lnSpc>
              <a:spcBef>
                <a:spcPts val="0"/>
              </a:spcBef>
              <a:spcAft>
                <a:spcPts val="0"/>
              </a:spcAft>
              <a:buSzPts val="4800"/>
              <a:buFont typeface="Inter"/>
              <a:buNone/>
              <a:defRPr b="1" sz="4800"/>
            </a:lvl6pPr>
            <a:lvl7pPr lvl="6" algn="l">
              <a:lnSpc>
                <a:spcPct val="80000"/>
              </a:lnSpc>
              <a:spcBef>
                <a:spcPts val="0"/>
              </a:spcBef>
              <a:spcAft>
                <a:spcPts val="0"/>
              </a:spcAft>
              <a:buSzPts val="4800"/>
              <a:buFont typeface="Inter"/>
              <a:buNone/>
              <a:defRPr b="1" sz="4800"/>
            </a:lvl7pPr>
            <a:lvl8pPr lvl="7" algn="l">
              <a:lnSpc>
                <a:spcPct val="80000"/>
              </a:lnSpc>
              <a:spcBef>
                <a:spcPts val="0"/>
              </a:spcBef>
              <a:spcAft>
                <a:spcPts val="0"/>
              </a:spcAft>
              <a:buSzPts val="4800"/>
              <a:buFont typeface="Inter"/>
              <a:buNone/>
              <a:defRPr b="1" sz="4800"/>
            </a:lvl8pPr>
            <a:lvl9pPr lvl="8" algn="l">
              <a:lnSpc>
                <a:spcPct val="80000"/>
              </a:lnSpc>
              <a:spcBef>
                <a:spcPts val="0"/>
              </a:spcBef>
              <a:spcAft>
                <a:spcPts val="0"/>
              </a:spcAft>
              <a:buSzPts val="4800"/>
              <a:buFont typeface="Inter"/>
              <a:buNone/>
              <a:defRPr b="1" sz="4800"/>
            </a:lvl9pPr>
          </a:lstStyle>
          <a:p/>
        </p:txBody>
      </p:sp>
      <p:sp>
        <p:nvSpPr>
          <p:cNvPr id="412" name="Google Shape;412;p64"/>
          <p:cNvSpPr txBox="1"/>
          <p:nvPr>
            <p:ph idx="1" type="subTitle"/>
          </p:nvPr>
        </p:nvSpPr>
        <p:spPr>
          <a:xfrm>
            <a:off x="452575" y="1956400"/>
            <a:ext cx="3262500" cy="627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Font typeface="Arial"/>
              <a:buNone/>
              <a:defRPr b="1" sz="1600">
                <a:latin typeface="Arial"/>
                <a:ea typeface="Arial"/>
                <a:cs typeface="Arial"/>
                <a:sym typeface="Arial"/>
              </a:defRPr>
            </a:lvl1pPr>
            <a:lvl2pPr lvl="1" algn="l">
              <a:lnSpc>
                <a:spcPct val="100000"/>
              </a:lnSpc>
              <a:spcBef>
                <a:spcPts val="0"/>
              </a:spcBef>
              <a:spcAft>
                <a:spcPts val="0"/>
              </a:spcAft>
              <a:buSzPts val="1600"/>
              <a:buFont typeface="Arial"/>
              <a:buNone/>
              <a:defRPr b="1" sz="1600">
                <a:latin typeface="Arial"/>
                <a:ea typeface="Arial"/>
                <a:cs typeface="Arial"/>
                <a:sym typeface="Arial"/>
              </a:defRPr>
            </a:lvl2pPr>
            <a:lvl3pPr lvl="2" algn="l">
              <a:lnSpc>
                <a:spcPct val="100000"/>
              </a:lnSpc>
              <a:spcBef>
                <a:spcPts val="0"/>
              </a:spcBef>
              <a:spcAft>
                <a:spcPts val="0"/>
              </a:spcAft>
              <a:buSzPts val="1600"/>
              <a:buFont typeface="Arial"/>
              <a:buNone/>
              <a:defRPr b="1" sz="1600">
                <a:latin typeface="Arial"/>
                <a:ea typeface="Arial"/>
                <a:cs typeface="Arial"/>
                <a:sym typeface="Arial"/>
              </a:defRPr>
            </a:lvl3pPr>
            <a:lvl4pPr lvl="3" algn="l">
              <a:lnSpc>
                <a:spcPct val="100000"/>
              </a:lnSpc>
              <a:spcBef>
                <a:spcPts val="0"/>
              </a:spcBef>
              <a:spcAft>
                <a:spcPts val="0"/>
              </a:spcAft>
              <a:buSzPts val="1600"/>
              <a:buFont typeface="Arial"/>
              <a:buNone/>
              <a:defRPr b="1" sz="1600">
                <a:latin typeface="Arial"/>
                <a:ea typeface="Arial"/>
                <a:cs typeface="Arial"/>
                <a:sym typeface="Arial"/>
              </a:defRPr>
            </a:lvl4pPr>
            <a:lvl5pPr lvl="4" algn="l">
              <a:lnSpc>
                <a:spcPct val="100000"/>
              </a:lnSpc>
              <a:spcBef>
                <a:spcPts val="0"/>
              </a:spcBef>
              <a:spcAft>
                <a:spcPts val="0"/>
              </a:spcAft>
              <a:buSzPts val="1600"/>
              <a:buFont typeface="Arial"/>
              <a:buNone/>
              <a:defRPr b="1" sz="1600">
                <a:latin typeface="Arial"/>
                <a:ea typeface="Arial"/>
                <a:cs typeface="Arial"/>
                <a:sym typeface="Arial"/>
              </a:defRPr>
            </a:lvl5pPr>
            <a:lvl6pPr lvl="5" algn="l">
              <a:lnSpc>
                <a:spcPct val="100000"/>
              </a:lnSpc>
              <a:spcBef>
                <a:spcPts val="0"/>
              </a:spcBef>
              <a:spcAft>
                <a:spcPts val="0"/>
              </a:spcAft>
              <a:buSzPts val="1600"/>
              <a:buFont typeface="Arial"/>
              <a:buNone/>
              <a:defRPr b="1" sz="1600">
                <a:latin typeface="Arial"/>
                <a:ea typeface="Arial"/>
                <a:cs typeface="Arial"/>
                <a:sym typeface="Arial"/>
              </a:defRPr>
            </a:lvl6pPr>
            <a:lvl7pPr lvl="6" algn="l">
              <a:lnSpc>
                <a:spcPct val="100000"/>
              </a:lnSpc>
              <a:spcBef>
                <a:spcPts val="0"/>
              </a:spcBef>
              <a:spcAft>
                <a:spcPts val="0"/>
              </a:spcAft>
              <a:buSzPts val="1600"/>
              <a:buFont typeface="Arial"/>
              <a:buNone/>
              <a:defRPr b="1" sz="1600">
                <a:latin typeface="Arial"/>
                <a:ea typeface="Arial"/>
                <a:cs typeface="Arial"/>
                <a:sym typeface="Arial"/>
              </a:defRPr>
            </a:lvl7pPr>
            <a:lvl8pPr lvl="7" algn="l">
              <a:lnSpc>
                <a:spcPct val="100000"/>
              </a:lnSpc>
              <a:spcBef>
                <a:spcPts val="0"/>
              </a:spcBef>
              <a:spcAft>
                <a:spcPts val="0"/>
              </a:spcAft>
              <a:buSzPts val="1600"/>
              <a:buFont typeface="Arial"/>
              <a:buNone/>
              <a:defRPr b="1" sz="1600">
                <a:latin typeface="Arial"/>
                <a:ea typeface="Arial"/>
                <a:cs typeface="Arial"/>
                <a:sym typeface="Arial"/>
              </a:defRPr>
            </a:lvl8pPr>
            <a:lvl9pPr lvl="8" algn="l">
              <a:lnSpc>
                <a:spcPct val="100000"/>
              </a:lnSpc>
              <a:spcBef>
                <a:spcPts val="0"/>
              </a:spcBef>
              <a:spcAft>
                <a:spcPts val="0"/>
              </a:spcAft>
              <a:buSzPts val="1600"/>
              <a:buFont typeface="Arial"/>
              <a:buNone/>
              <a:defRPr b="1" sz="1600">
                <a:latin typeface="Arial"/>
                <a:ea typeface="Arial"/>
                <a:cs typeface="Arial"/>
                <a:sym typeface="Arial"/>
              </a:defRPr>
            </a:lvl9pPr>
          </a:lstStyle>
          <a:p/>
        </p:txBody>
      </p:sp>
      <p:sp>
        <p:nvSpPr>
          <p:cNvPr id="413" name="Google Shape;413;p64"/>
          <p:cNvSpPr txBox="1"/>
          <p:nvPr>
            <p:ph idx="8" type="body"/>
          </p:nvPr>
        </p:nvSpPr>
        <p:spPr>
          <a:xfrm>
            <a:off x="452575" y="2583700"/>
            <a:ext cx="3262500" cy="21471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Font typeface="Arial"/>
              <a:buChar char="●"/>
              <a:defRPr>
                <a:latin typeface="Arial"/>
                <a:ea typeface="Arial"/>
                <a:cs typeface="Arial"/>
                <a:sym typeface="Arial"/>
              </a:defRPr>
            </a:lvl1pPr>
            <a:lvl2pPr indent="-304800" lvl="1" marL="914400" algn="l">
              <a:lnSpc>
                <a:spcPct val="115000"/>
              </a:lnSpc>
              <a:spcBef>
                <a:spcPts val="1000"/>
              </a:spcBef>
              <a:spcAft>
                <a:spcPts val="0"/>
              </a:spcAft>
              <a:buSzPts val="1200"/>
              <a:buFont typeface="Arial"/>
              <a:buChar char="○"/>
              <a:defRPr>
                <a:latin typeface="Arial"/>
                <a:ea typeface="Arial"/>
                <a:cs typeface="Arial"/>
                <a:sym typeface="Arial"/>
              </a:defRPr>
            </a:lvl2pPr>
            <a:lvl3pPr indent="-304800" lvl="2" marL="1371600" algn="l">
              <a:lnSpc>
                <a:spcPct val="115000"/>
              </a:lnSpc>
              <a:spcBef>
                <a:spcPts val="1000"/>
              </a:spcBef>
              <a:spcAft>
                <a:spcPts val="0"/>
              </a:spcAft>
              <a:buSzPts val="1200"/>
              <a:buFont typeface="Arial"/>
              <a:buChar char="■"/>
              <a:defRPr>
                <a:latin typeface="Arial"/>
                <a:ea typeface="Arial"/>
                <a:cs typeface="Arial"/>
                <a:sym typeface="Arial"/>
              </a:defRPr>
            </a:lvl3pPr>
            <a:lvl4pPr indent="-304800" lvl="3" marL="1828800" algn="l">
              <a:lnSpc>
                <a:spcPct val="115000"/>
              </a:lnSpc>
              <a:spcBef>
                <a:spcPts val="1000"/>
              </a:spcBef>
              <a:spcAft>
                <a:spcPts val="0"/>
              </a:spcAft>
              <a:buSzPts val="1200"/>
              <a:buFont typeface="Arial"/>
              <a:buChar char="●"/>
              <a:defRPr>
                <a:latin typeface="Arial"/>
                <a:ea typeface="Arial"/>
                <a:cs typeface="Arial"/>
                <a:sym typeface="Arial"/>
              </a:defRPr>
            </a:lvl4pPr>
            <a:lvl5pPr indent="-304800" lvl="4" marL="2286000" algn="l">
              <a:lnSpc>
                <a:spcPct val="115000"/>
              </a:lnSpc>
              <a:spcBef>
                <a:spcPts val="1000"/>
              </a:spcBef>
              <a:spcAft>
                <a:spcPts val="0"/>
              </a:spcAft>
              <a:buSzPts val="1200"/>
              <a:buFont typeface="Arial"/>
              <a:buChar char="○"/>
              <a:defRPr>
                <a:latin typeface="Arial"/>
                <a:ea typeface="Arial"/>
                <a:cs typeface="Arial"/>
                <a:sym typeface="Arial"/>
              </a:defRPr>
            </a:lvl5pPr>
            <a:lvl6pPr indent="-304800" lvl="5" marL="2743200" algn="l">
              <a:lnSpc>
                <a:spcPct val="115000"/>
              </a:lnSpc>
              <a:spcBef>
                <a:spcPts val="1000"/>
              </a:spcBef>
              <a:spcAft>
                <a:spcPts val="0"/>
              </a:spcAft>
              <a:buSzPts val="1200"/>
              <a:buFont typeface="Arial"/>
              <a:buChar char="■"/>
              <a:defRPr>
                <a:latin typeface="Arial"/>
                <a:ea typeface="Arial"/>
                <a:cs typeface="Arial"/>
                <a:sym typeface="Arial"/>
              </a:defRPr>
            </a:lvl6pPr>
            <a:lvl7pPr indent="-304800" lvl="6" marL="3200400" algn="l">
              <a:lnSpc>
                <a:spcPct val="115000"/>
              </a:lnSpc>
              <a:spcBef>
                <a:spcPts val="1000"/>
              </a:spcBef>
              <a:spcAft>
                <a:spcPts val="0"/>
              </a:spcAft>
              <a:buSzPts val="1200"/>
              <a:buFont typeface="Arial"/>
              <a:buChar char="●"/>
              <a:defRPr>
                <a:latin typeface="Arial"/>
                <a:ea typeface="Arial"/>
                <a:cs typeface="Arial"/>
                <a:sym typeface="Arial"/>
              </a:defRPr>
            </a:lvl7pPr>
            <a:lvl8pPr indent="-304800" lvl="7" marL="3657600" algn="l">
              <a:lnSpc>
                <a:spcPct val="115000"/>
              </a:lnSpc>
              <a:spcBef>
                <a:spcPts val="1000"/>
              </a:spcBef>
              <a:spcAft>
                <a:spcPts val="0"/>
              </a:spcAft>
              <a:buSzPts val="1200"/>
              <a:buFont typeface="Arial"/>
              <a:buChar char="○"/>
              <a:defRPr>
                <a:latin typeface="Arial"/>
                <a:ea typeface="Arial"/>
                <a:cs typeface="Arial"/>
                <a:sym typeface="Arial"/>
              </a:defRPr>
            </a:lvl8pPr>
            <a:lvl9pPr indent="-304800" lvl="8" marL="4114800" algn="l">
              <a:lnSpc>
                <a:spcPct val="115000"/>
              </a:lnSpc>
              <a:spcBef>
                <a:spcPts val="1000"/>
              </a:spcBef>
              <a:spcAft>
                <a:spcPts val="1000"/>
              </a:spcAft>
              <a:buSzPts val="1200"/>
              <a:buFont typeface="Arial"/>
              <a:buChar char="■"/>
              <a:defRPr>
                <a:latin typeface="Arial"/>
                <a:ea typeface="Arial"/>
                <a:cs typeface="Arial"/>
                <a:sym typeface="Arial"/>
              </a:defRPr>
            </a:lvl9pPr>
          </a:lstStyle>
          <a:p/>
        </p:txBody>
      </p:sp>
      <p:sp>
        <p:nvSpPr>
          <p:cNvPr id="414" name="Google Shape;414;p64"/>
          <p:cNvSpPr txBox="1"/>
          <p:nvPr>
            <p:ph idx="9" type="subTitle"/>
          </p:nvPr>
        </p:nvSpPr>
        <p:spPr>
          <a:xfrm>
            <a:off x="4014725" y="2028875"/>
            <a:ext cx="1374300" cy="62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Font typeface="Arial"/>
              <a:buNone/>
              <a:defRPr b="1" sz="1200">
                <a:latin typeface="Arial"/>
                <a:ea typeface="Arial"/>
                <a:cs typeface="Arial"/>
                <a:sym typeface="Arial"/>
              </a:defRPr>
            </a:lvl1pPr>
            <a:lvl2pPr lvl="1" algn="ctr">
              <a:lnSpc>
                <a:spcPct val="100000"/>
              </a:lnSpc>
              <a:spcBef>
                <a:spcPts val="0"/>
              </a:spcBef>
              <a:spcAft>
                <a:spcPts val="0"/>
              </a:spcAft>
              <a:buSzPts val="1600"/>
              <a:buFont typeface="Arial"/>
              <a:buNone/>
              <a:defRPr b="1" sz="1600">
                <a:latin typeface="Arial"/>
                <a:ea typeface="Arial"/>
                <a:cs typeface="Arial"/>
                <a:sym typeface="Arial"/>
              </a:defRPr>
            </a:lvl2pPr>
            <a:lvl3pPr lvl="2" algn="ctr">
              <a:lnSpc>
                <a:spcPct val="100000"/>
              </a:lnSpc>
              <a:spcBef>
                <a:spcPts val="0"/>
              </a:spcBef>
              <a:spcAft>
                <a:spcPts val="0"/>
              </a:spcAft>
              <a:buSzPts val="1600"/>
              <a:buFont typeface="Arial"/>
              <a:buNone/>
              <a:defRPr b="1" sz="1600">
                <a:latin typeface="Arial"/>
                <a:ea typeface="Arial"/>
                <a:cs typeface="Arial"/>
                <a:sym typeface="Arial"/>
              </a:defRPr>
            </a:lvl3pPr>
            <a:lvl4pPr lvl="3" algn="ctr">
              <a:lnSpc>
                <a:spcPct val="100000"/>
              </a:lnSpc>
              <a:spcBef>
                <a:spcPts val="0"/>
              </a:spcBef>
              <a:spcAft>
                <a:spcPts val="0"/>
              </a:spcAft>
              <a:buSzPts val="1600"/>
              <a:buFont typeface="Arial"/>
              <a:buNone/>
              <a:defRPr b="1" sz="1600">
                <a:latin typeface="Arial"/>
                <a:ea typeface="Arial"/>
                <a:cs typeface="Arial"/>
                <a:sym typeface="Arial"/>
              </a:defRPr>
            </a:lvl4pPr>
            <a:lvl5pPr lvl="4" algn="ctr">
              <a:lnSpc>
                <a:spcPct val="100000"/>
              </a:lnSpc>
              <a:spcBef>
                <a:spcPts val="0"/>
              </a:spcBef>
              <a:spcAft>
                <a:spcPts val="0"/>
              </a:spcAft>
              <a:buSzPts val="1600"/>
              <a:buFont typeface="Arial"/>
              <a:buNone/>
              <a:defRPr b="1" sz="1600">
                <a:latin typeface="Arial"/>
                <a:ea typeface="Arial"/>
                <a:cs typeface="Arial"/>
                <a:sym typeface="Arial"/>
              </a:defRPr>
            </a:lvl5pPr>
            <a:lvl6pPr lvl="5" algn="ctr">
              <a:lnSpc>
                <a:spcPct val="100000"/>
              </a:lnSpc>
              <a:spcBef>
                <a:spcPts val="0"/>
              </a:spcBef>
              <a:spcAft>
                <a:spcPts val="0"/>
              </a:spcAft>
              <a:buSzPts val="1600"/>
              <a:buFont typeface="Arial"/>
              <a:buNone/>
              <a:defRPr b="1" sz="1600">
                <a:latin typeface="Arial"/>
                <a:ea typeface="Arial"/>
                <a:cs typeface="Arial"/>
                <a:sym typeface="Arial"/>
              </a:defRPr>
            </a:lvl6pPr>
            <a:lvl7pPr lvl="6" algn="ctr">
              <a:lnSpc>
                <a:spcPct val="100000"/>
              </a:lnSpc>
              <a:spcBef>
                <a:spcPts val="0"/>
              </a:spcBef>
              <a:spcAft>
                <a:spcPts val="0"/>
              </a:spcAft>
              <a:buSzPts val="1600"/>
              <a:buFont typeface="Arial"/>
              <a:buNone/>
              <a:defRPr b="1" sz="1600">
                <a:latin typeface="Arial"/>
                <a:ea typeface="Arial"/>
                <a:cs typeface="Arial"/>
                <a:sym typeface="Arial"/>
              </a:defRPr>
            </a:lvl7pPr>
            <a:lvl8pPr lvl="7" algn="ctr">
              <a:lnSpc>
                <a:spcPct val="100000"/>
              </a:lnSpc>
              <a:spcBef>
                <a:spcPts val="0"/>
              </a:spcBef>
              <a:spcAft>
                <a:spcPts val="0"/>
              </a:spcAft>
              <a:buSzPts val="1600"/>
              <a:buFont typeface="Arial"/>
              <a:buNone/>
              <a:defRPr b="1" sz="1600">
                <a:latin typeface="Arial"/>
                <a:ea typeface="Arial"/>
                <a:cs typeface="Arial"/>
                <a:sym typeface="Arial"/>
              </a:defRPr>
            </a:lvl8pPr>
            <a:lvl9pPr lvl="8" algn="ctr">
              <a:lnSpc>
                <a:spcPct val="100000"/>
              </a:lnSpc>
              <a:spcBef>
                <a:spcPts val="0"/>
              </a:spcBef>
              <a:spcAft>
                <a:spcPts val="0"/>
              </a:spcAft>
              <a:buSzPts val="1600"/>
              <a:buFont typeface="Arial"/>
              <a:buNone/>
              <a:defRPr b="1" sz="1600">
                <a:latin typeface="Arial"/>
                <a:ea typeface="Arial"/>
                <a:cs typeface="Arial"/>
                <a:sym typeface="Arial"/>
              </a:defRPr>
            </a:lvl9pPr>
          </a:lstStyle>
          <a:p/>
        </p:txBody>
      </p:sp>
      <p:sp>
        <p:nvSpPr>
          <p:cNvPr id="415" name="Google Shape;415;p64"/>
          <p:cNvSpPr txBox="1"/>
          <p:nvPr>
            <p:ph idx="13" type="subTitle"/>
          </p:nvPr>
        </p:nvSpPr>
        <p:spPr>
          <a:xfrm>
            <a:off x="5688575" y="2028875"/>
            <a:ext cx="1374300" cy="62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Font typeface="Arial"/>
              <a:buNone/>
              <a:defRPr b="1" sz="1200">
                <a:latin typeface="Arial"/>
                <a:ea typeface="Arial"/>
                <a:cs typeface="Arial"/>
                <a:sym typeface="Arial"/>
              </a:defRPr>
            </a:lvl1pPr>
            <a:lvl2pPr lvl="1" algn="ctr">
              <a:lnSpc>
                <a:spcPct val="100000"/>
              </a:lnSpc>
              <a:spcBef>
                <a:spcPts val="0"/>
              </a:spcBef>
              <a:spcAft>
                <a:spcPts val="0"/>
              </a:spcAft>
              <a:buSzPts val="1600"/>
              <a:buFont typeface="Arial"/>
              <a:buNone/>
              <a:defRPr b="1" sz="1600">
                <a:latin typeface="Arial"/>
                <a:ea typeface="Arial"/>
                <a:cs typeface="Arial"/>
                <a:sym typeface="Arial"/>
              </a:defRPr>
            </a:lvl2pPr>
            <a:lvl3pPr lvl="2" algn="ctr">
              <a:lnSpc>
                <a:spcPct val="100000"/>
              </a:lnSpc>
              <a:spcBef>
                <a:spcPts val="0"/>
              </a:spcBef>
              <a:spcAft>
                <a:spcPts val="0"/>
              </a:spcAft>
              <a:buSzPts val="1600"/>
              <a:buFont typeface="Arial"/>
              <a:buNone/>
              <a:defRPr b="1" sz="1600">
                <a:latin typeface="Arial"/>
                <a:ea typeface="Arial"/>
                <a:cs typeface="Arial"/>
                <a:sym typeface="Arial"/>
              </a:defRPr>
            </a:lvl3pPr>
            <a:lvl4pPr lvl="3" algn="ctr">
              <a:lnSpc>
                <a:spcPct val="100000"/>
              </a:lnSpc>
              <a:spcBef>
                <a:spcPts val="0"/>
              </a:spcBef>
              <a:spcAft>
                <a:spcPts val="0"/>
              </a:spcAft>
              <a:buSzPts val="1600"/>
              <a:buFont typeface="Arial"/>
              <a:buNone/>
              <a:defRPr b="1" sz="1600">
                <a:latin typeface="Arial"/>
                <a:ea typeface="Arial"/>
                <a:cs typeface="Arial"/>
                <a:sym typeface="Arial"/>
              </a:defRPr>
            </a:lvl4pPr>
            <a:lvl5pPr lvl="4" algn="ctr">
              <a:lnSpc>
                <a:spcPct val="100000"/>
              </a:lnSpc>
              <a:spcBef>
                <a:spcPts val="0"/>
              </a:spcBef>
              <a:spcAft>
                <a:spcPts val="0"/>
              </a:spcAft>
              <a:buSzPts val="1600"/>
              <a:buFont typeface="Arial"/>
              <a:buNone/>
              <a:defRPr b="1" sz="1600">
                <a:latin typeface="Arial"/>
                <a:ea typeface="Arial"/>
                <a:cs typeface="Arial"/>
                <a:sym typeface="Arial"/>
              </a:defRPr>
            </a:lvl5pPr>
            <a:lvl6pPr lvl="5" algn="ctr">
              <a:lnSpc>
                <a:spcPct val="100000"/>
              </a:lnSpc>
              <a:spcBef>
                <a:spcPts val="0"/>
              </a:spcBef>
              <a:spcAft>
                <a:spcPts val="0"/>
              </a:spcAft>
              <a:buSzPts val="1600"/>
              <a:buFont typeface="Arial"/>
              <a:buNone/>
              <a:defRPr b="1" sz="1600">
                <a:latin typeface="Arial"/>
                <a:ea typeface="Arial"/>
                <a:cs typeface="Arial"/>
                <a:sym typeface="Arial"/>
              </a:defRPr>
            </a:lvl6pPr>
            <a:lvl7pPr lvl="6" algn="ctr">
              <a:lnSpc>
                <a:spcPct val="100000"/>
              </a:lnSpc>
              <a:spcBef>
                <a:spcPts val="0"/>
              </a:spcBef>
              <a:spcAft>
                <a:spcPts val="0"/>
              </a:spcAft>
              <a:buSzPts val="1600"/>
              <a:buFont typeface="Arial"/>
              <a:buNone/>
              <a:defRPr b="1" sz="1600">
                <a:latin typeface="Arial"/>
                <a:ea typeface="Arial"/>
                <a:cs typeface="Arial"/>
                <a:sym typeface="Arial"/>
              </a:defRPr>
            </a:lvl7pPr>
            <a:lvl8pPr lvl="7" algn="ctr">
              <a:lnSpc>
                <a:spcPct val="100000"/>
              </a:lnSpc>
              <a:spcBef>
                <a:spcPts val="0"/>
              </a:spcBef>
              <a:spcAft>
                <a:spcPts val="0"/>
              </a:spcAft>
              <a:buSzPts val="1600"/>
              <a:buFont typeface="Arial"/>
              <a:buNone/>
              <a:defRPr b="1" sz="1600">
                <a:latin typeface="Arial"/>
                <a:ea typeface="Arial"/>
                <a:cs typeface="Arial"/>
                <a:sym typeface="Arial"/>
              </a:defRPr>
            </a:lvl8pPr>
            <a:lvl9pPr lvl="8" algn="ctr">
              <a:lnSpc>
                <a:spcPct val="100000"/>
              </a:lnSpc>
              <a:spcBef>
                <a:spcPts val="0"/>
              </a:spcBef>
              <a:spcAft>
                <a:spcPts val="0"/>
              </a:spcAft>
              <a:buSzPts val="1600"/>
              <a:buFont typeface="Arial"/>
              <a:buNone/>
              <a:defRPr b="1" sz="1600">
                <a:latin typeface="Arial"/>
                <a:ea typeface="Arial"/>
                <a:cs typeface="Arial"/>
                <a:sym typeface="Arial"/>
              </a:defRPr>
            </a:lvl9pPr>
          </a:lstStyle>
          <a:p/>
        </p:txBody>
      </p:sp>
      <p:sp>
        <p:nvSpPr>
          <p:cNvPr id="416" name="Google Shape;416;p64"/>
          <p:cNvSpPr txBox="1"/>
          <p:nvPr>
            <p:ph idx="14" type="subTitle"/>
          </p:nvPr>
        </p:nvSpPr>
        <p:spPr>
          <a:xfrm>
            <a:off x="7362425" y="2028875"/>
            <a:ext cx="1374300" cy="62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Font typeface="Arial"/>
              <a:buNone/>
              <a:defRPr b="1" sz="1200">
                <a:latin typeface="Arial"/>
                <a:ea typeface="Arial"/>
                <a:cs typeface="Arial"/>
                <a:sym typeface="Arial"/>
              </a:defRPr>
            </a:lvl1pPr>
            <a:lvl2pPr lvl="1" algn="ctr">
              <a:lnSpc>
                <a:spcPct val="100000"/>
              </a:lnSpc>
              <a:spcBef>
                <a:spcPts val="0"/>
              </a:spcBef>
              <a:spcAft>
                <a:spcPts val="0"/>
              </a:spcAft>
              <a:buSzPts val="1600"/>
              <a:buFont typeface="Arial"/>
              <a:buNone/>
              <a:defRPr b="1" sz="1600">
                <a:latin typeface="Arial"/>
                <a:ea typeface="Arial"/>
                <a:cs typeface="Arial"/>
                <a:sym typeface="Arial"/>
              </a:defRPr>
            </a:lvl2pPr>
            <a:lvl3pPr lvl="2" algn="ctr">
              <a:lnSpc>
                <a:spcPct val="100000"/>
              </a:lnSpc>
              <a:spcBef>
                <a:spcPts val="0"/>
              </a:spcBef>
              <a:spcAft>
                <a:spcPts val="0"/>
              </a:spcAft>
              <a:buSzPts val="1600"/>
              <a:buFont typeface="Arial"/>
              <a:buNone/>
              <a:defRPr b="1" sz="1600">
                <a:latin typeface="Arial"/>
                <a:ea typeface="Arial"/>
                <a:cs typeface="Arial"/>
                <a:sym typeface="Arial"/>
              </a:defRPr>
            </a:lvl3pPr>
            <a:lvl4pPr lvl="3" algn="ctr">
              <a:lnSpc>
                <a:spcPct val="100000"/>
              </a:lnSpc>
              <a:spcBef>
                <a:spcPts val="0"/>
              </a:spcBef>
              <a:spcAft>
                <a:spcPts val="0"/>
              </a:spcAft>
              <a:buSzPts val="1600"/>
              <a:buFont typeface="Arial"/>
              <a:buNone/>
              <a:defRPr b="1" sz="1600">
                <a:latin typeface="Arial"/>
                <a:ea typeface="Arial"/>
                <a:cs typeface="Arial"/>
                <a:sym typeface="Arial"/>
              </a:defRPr>
            </a:lvl4pPr>
            <a:lvl5pPr lvl="4" algn="ctr">
              <a:lnSpc>
                <a:spcPct val="100000"/>
              </a:lnSpc>
              <a:spcBef>
                <a:spcPts val="0"/>
              </a:spcBef>
              <a:spcAft>
                <a:spcPts val="0"/>
              </a:spcAft>
              <a:buSzPts val="1600"/>
              <a:buFont typeface="Arial"/>
              <a:buNone/>
              <a:defRPr b="1" sz="1600">
                <a:latin typeface="Arial"/>
                <a:ea typeface="Arial"/>
                <a:cs typeface="Arial"/>
                <a:sym typeface="Arial"/>
              </a:defRPr>
            </a:lvl5pPr>
            <a:lvl6pPr lvl="5" algn="ctr">
              <a:lnSpc>
                <a:spcPct val="100000"/>
              </a:lnSpc>
              <a:spcBef>
                <a:spcPts val="0"/>
              </a:spcBef>
              <a:spcAft>
                <a:spcPts val="0"/>
              </a:spcAft>
              <a:buSzPts val="1600"/>
              <a:buFont typeface="Arial"/>
              <a:buNone/>
              <a:defRPr b="1" sz="1600">
                <a:latin typeface="Arial"/>
                <a:ea typeface="Arial"/>
                <a:cs typeface="Arial"/>
                <a:sym typeface="Arial"/>
              </a:defRPr>
            </a:lvl6pPr>
            <a:lvl7pPr lvl="6" algn="ctr">
              <a:lnSpc>
                <a:spcPct val="100000"/>
              </a:lnSpc>
              <a:spcBef>
                <a:spcPts val="0"/>
              </a:spcBef>
              <a:spcAft>
                <a:spcPts val="0"/>
              </a:spcAft>
              <a:buSzPts val="1600"/>
              <a:buFont typeface="Arial"/>
              <a:buNone/>
              <a:defRPr b="1" sz="1600">
                <a:latin typeface="Arial"/>
                <a:ea typeface="Arial"/>
                <a:cs typeface="Arial"/>
                <a:sym typeface="Arial"/>
              </a:defRPr>
            </a:lvl7pPr>
            <a:lvl8pPr lvl="7" algn="ctr">
              <a:lnSpc>
                <a:spcPct val="100000"/>
              </a:lnSpc>
              <a:spcBef>
                <a:spcPts val="0"/>
              </a:spcBef>
              <a:spcAft>
                <a:spcPts val="0"/>
              </a:spcAft>
              <a:buSzPts val="1600"/>
              <a:buFont typeface="Arial"/>
              <a:buNone/>
              <a:defRPr b="1" sz="1600">
                <a:latin typeface="Arial"/>
                <a:ea typeface="Arial"/>
                <a:cs typeface="Arial"/>
                <a:sym typeface="Arial"/>
              </a:defRPr>
            </a:lvl8pPr>
            <a:lvl9pPr lvl="8" algn="ctr">
              <a:lnSpc>
                <a:spcPct val="100000"/>
              </a:lnSpc>
              <a:spcBef>
                <a:spcPts val="0"/>
              </a:spcBef>
              <a:spcAft>
                <a:spcPts val="0"/>
              </a:spcAft>
              <a:buSzPts val="1600"/>
              <a:buFont typeface="Arial"/>
              <a:buNone/>
              <a:defRPr b="1" sz="1600">
                <a:latin typeface="Arial"/>
                <a:ea typeface="Arial"/>
                <a:cs typeface="Arial"/>
                <a:sym typeface="Arial"/>
              </a:defRPr>
            </a:lvl9pPr>
          </a:lstStyle>
          <a:p/>
        </p:txBody>
      </p:sp>
      <p:sp>
        <p:nvSpPr>
          <p:cNvPr id="417" name="Google Shape;417;p64"/>
          <p:cNvSpPr txBox="1"/>
          <p:nvPr>
            <p:ph idx="15" type="subTitle"/>
          </p:nvPr>
        </p:nvSpPr>
        <p:spPr>
          <a:xfrm>
            <a:off x="4014725" y="4067725"/>
            <a:ext cx="1374300" cy="62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Font typeface="Arial"/>
              <a:buNone/>
              <a:defRPr b="1" sz="1200">
                <a:latin typeface="Arial"/>
                <a:ea typeface="Arial"/>
                <a:cs typeface="Arial"/>
                <a:sym typeface="Arial"/>
              </a:defRPr>
            </a:lvl1pPr>
            <a:lvl2pPr lvl="1" algn="ctr">
              <a:lnSpc>
                <a:spcPct val="100000"/>
              </a:lnSpc>
              <a:spcBef>
                <a:spcPts val="0"/>
              </a:spcBef>
              <a:spcAft>
                <a:spcPts val="0"/>
              </a:spcAft>
              <a:buSzPts val="1600"/>
              <a:buFont typeface="Arial"/>
              <a:buNone/>
              <a:defRPr b="1" sz="1600">
                <a:latin typeface="Arial"/>
                <a:ea typeface="Arial"/>
                <a:cs typeface="Arial"/>
                <a:sym typeface="Arial"/>
              </a:defRPr>
            </a:lvl2pPr>
            <a:lvl3pPr lvl="2" algn="ctr">
              <a:lnSpc>
                <a:spcPct val="100000"/>
              </a:lnSpc>
              <a:spcBef>
                <a:spcPts val="0"/>
              </a:spcBef>
              <a:spcAft>
                <a:spcPts val="0"/>
              </a:spcAft>
              <a:buSzPts val="1600"/>
              <a:buFont typeface="Arial"/>
              <a:buNone/>
              <a:defRPr b="1" sz="1600">
                <a:latin typeface="Arial"/>
                <a:ea typeface="Arial"/>
                <a:cs typeface="Arial"/>
                <a:sym typeface="Arial"/>
              </a:defRPr>
            </a:lvl3pPr>
            <a:lvl4pPr lvl="3" algn="ctr">
              <a:lnSpc>
                <a:spcPct val="100000"/>
              </a:lnSpc>
              <a:spcBef>
                <a:spcPts val="0"/>
              </a:spcBef>
              <a:spcAft>
                <a:spcPts val="0"/>
              </a:spcAft>
              <a:buSzPts val="1600"/>
              <a:buFont typeface="Arial"/>
              <a:buNone/>
              <a:defRPr b="1" sz="1600">
                <a:latin typeface="Arial"/>
                <a:ea typeface="Arial"/>
                <a:cs typeface="Arial"/>
                <a:sym typeface="Arial"/>
              </a:defRPr>
            </a:lvl4pPr>
            <a:lvl5pPr lvl="4" algn="ctr">
              <a:lnSpc>
                <a:spcPct val="100000"/>
              </a:lnSpc>
              <a:spcBef>
                <a:spcPts val="0"/>
              </a:spcBef>
              <a:spcAft>
                <a:spcPts val="0"/>
              </a:spcAft>
              <a:buSzPts val="1600"/>
              <a:buFont typeface="Arial"/>
              <a:buNone/>
              <a:defRPr b="1" sz="1600">
                <a:latin typeface="Arial"/>
                <a:ea typeface="Arial"/>
                <a:cs typeface="Arial"/>
                <a:sym typeface="Arial"/>
              </a:defRPr>
            </a:lvl5pPr>
            <a:lvl6pPr lvl="5" algn="ctr">
              <a:lnSpc>
                <a:spcPct val="100000"/>
              </a:lnSpc>
              <a:spcBef>
                <a:spcPts val="0"/>
              </a:spcBef>
              <a:spcAft>
                <a:spcPts val="0"/>
              </a:spcAft>
              <a:buSzPts val="1600"/>
              <a:buFont typeface="Arial"/>
              <a:buNone/>
              <a:defRPr b="1" sz="1600">
                <a:latin typeface="Arial"/>
                <a:ea typeface="Arial"/>
                <a:cs typeface="Arial"/>
                <a:sym typeface="Arial"/>
              </a:defRPr>
            </a:lvl6pPr>
            <a:lvl7pPr lvl="6" algn="ctr">
              <a:lnSpc>
                <a:spcPct val="100000"/>
              </a:lnSpc>
              <a:spcBef>
                <a:spcPts val="0"/>
              </a:spcBef>
              <a:spcAft>
                <a:spcPts val="0"/>
              </a:spcAft>
              <a:buSzPts val="1600"/>
              <a:buFont typeface="Arial"/>
              <a:buNone/>
              <a:defRPr b="1" sz="1600">
                <a:latin typeface="Arial"/>
                <a:ea typeface="Arial"/>
                <a:cs typeface="Arial"/>
                <a:sym typeface="Arial"/>
              </a:defRPr>
            </a:lvl7pPr>
            <a:lvl8pPr lvl="7" algn="ctr">
              <a:lnSpc>
                <a:spcPct val="100000"/>
              </a:lnSpc>
              <a:spcBef>
                <a:spcPts val="0"/>
              </a:spcBef>
              <a:spcAft>
                <a:spcPts val="0"/>
              </a:spcAft>
              <a:buSzPts val="1600"/>
              <a:buFont typeface="Arial"/>
              <a:buNone/>
              <a:defRPr b="1" sz="1600">
                <a:latin typeface="Arial"/>
                <a:ea typeface="Arial"/>
                <a:cs typeface="Arial"/>
                <a:sym typeface="Arial"/>
              </a:defRPr>
            </a:lvl8pPr>
            <a:lvl9pPr lvl="8" algn="ctr">
              <a:lnSpc>
                <a:spcPct val="100000"/>
              </a:lnSpc>
              <a:spcBef>
                <a:spcPts val="0"/>
              </a:spcBef>
              <a:spcAft>
                <a:spcPts val="0"/>
              </a:spcAft>
              <a:buSzPts val="1600"/>
              <a:buFont typeface="Arial"/>
              <a:buNone/>
              <a:defRPr b="1" sz="1600">
                <a:latin typeface="Arial"/>
                <a:ea typeface="Arial"/>
                <a:cs typeface="Arial"/>
                <a:sym typeface="Arial"/>
              </a:defRPr>
            </a:lvl9pPr>
          </a:lstStyle>
          <a:p/>
        </p:txBody>
      </p:sp>
      <p:sp>
        <p:nvSpPr>
          <p:cNvPr id="418" name="Google Shape;418;p64"/>
          <p:cNvSpPr txBox="1"/>
          <p:nvPr>
            <p:ph idx="16" type="subTitle"/>
          </p:nvPr>
        </p:nvSpPr>
        <p:spPr>
          <a:xfrm>
            <a:off x="5688575" y="4067725"/>
            <a:ext cx="1374300" cy="62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Font typeface="Arial"/>
              <a:buNone/>
              <a:defRPr b="1" sz="1200">
                <a:latin typeface="Arial"/>
                <a:ea typeface="Arial"/>
                <a:cs typeface="Arial"/>
                <a:sym typeface="Arial"/>
              </a:defRPr>
            </a:lvl1pPr>
            <a:lvl2pPr lvl="1" algn="ctr">
              <a:lnSpc>
                <a:spcPct val="100000"/>
              </a:lnSpc>
              <a:spcBef>
                <a:spcPts val="0"/>
              </a:spcBef>
              <a:spcAft>
                <a:spcPts val="0"/>
              </a:spcAft>
              <a:buSzPts val="1600"/>
              <a:buFont typeface="Arial"/>
              <a:buNone/>
              <a:defRPr b="1" sz="1600">
                <a:latin typeface="Arial"/>
                <a:ea typeface="Arial"/>
                <a:cs typeface="Arial"/>
                <a:sym typeface="Arial"/>
              </a:defRPr>
            </a:lvl2pPr>
            <a:lvl3pPr lvl="2" algn="ctr">
              <a:lnSpc>
                <a:spcPct val="100000"/>
              </a:lnSpc>
              <a:spcBef>
                <a:spcPts val="0"/>
              </a:spcBef>
              <a:spcAft>
                <a:spcPts val="0"/>
              </a:spcAft>
              <a:buSzPts val="1600"/>
              <a:buFont typeface="Arial"/>
              <a:buNone/>
              <a:defRPr b="1" sz="1600">
                <a:latin typeface="Arial"/>
                <a:ea typeface="Arial"/>
                <a:cs typeface="Arial"/>
                <a:sym typeface="Arial"/>
              </a:defRPr>
            </a:lvl3pPr>
            <a:lvl4pPr lvl="3" algn="ctr">
              <a:lnSpc>
                <a:spcPct val="100000"/>
              </a:lnSpc>
              <a:spcBef>
                <a:spcPts val="0"/>
              </a:spcBef>
              <a:spcAft>
                <a:spcPts val="0"/>
              </a:spcAft>
              <a:buSzPts val="1600"/>
              <a:buFont typeface="Arial"/>
              <a:buNone/>
              <a:defRPr b="1" sz="1600">
                <a:latin typeface="Arial"/>
                <a:ea typeface="Arial"/>
                <a:cs typeface="Arial"/>
                <a:sym typeface="Arial"/>
              </a:defRPr>
            </a:lvl4pPr>
            <a:lvl5pPr lvl="4" algn="ctr">
              <a:lnSpc>
                <a:spcPct val="100000"/>
              </a:lnSpc>
              <a:spcBef>
                <a:spcPts val="0"/>
              </a:spcBef>
              <a:spcAft>
                <a:spcPts val="0"/>
              </a:spcAft>
              <a:buSzPts val="1600"/>
              <a:buFont typeface="Arial"/>
              <a:buNone/>
              <a:defRPr b="1" sz="1600">
                <a:latin typeface="Arial"/>
                <a:ea typeface="Arial"/>
                <a:cs typeface="Arial"/>
                <a:sym typeface="Arial"/>
              </a:defRPr>
            </a:lvl5pPr>
            <a:lvl6pPr lvl="5" algn="ctr">
              <a:lnSpc>
                <a:spcPct val="100000"/>
              </a:lnSpc>
              <a:spcBef>
                <a:spcPts val="0"/>
              </a:spcBef>
              <a:spcAft>
                <a:spcPts val="0"/>
              </a:spcAft>
              <a:buSzPts val="1600"/>
              <a:buFont typeface="Arial"/>
              <a:buNone/>
              <a:defRPr b="1" sz="1600">
                <a:latin typeface="Arial"/>
                <a:ea typeface="Arial"/>
                <a:cs typeface="Arial"/>
                <a:sym typeface="Arial"/>
              </a:defRPr>
            </a:lvl6pPr>
            <a:lvl7pPr lvl="6" algn="ctr">
              <a:lnSpc>
                <a:spcPct val="100000"/>
              </a:lnSpc>
              <a:spcBef>
                <a:spcPts val="0"/>
              </a:spcBef>
              <a:spcAft>
                <a:spcPts val="0"/>
              </a:spcAft>
              <a:buSzPts val="1600"/>
              <a:buFont typeface="Arial"/>
              <a:buNone/>
              <a:defRPr b="1" sz="1600">
                <a:latin typeface="Arial"/>
                <a:ea typeface="Arial"/>
                <a:cs typeface="Arial"/>
                <a:sym typeface="Arial"/>
              </a:defRPr>
            </a:lvl7pPr>
            <a:lvl8pPr lvl="7" algn="ctr">
              <a:lnSpc>
                <a:spcPct val="100000"/>
              </a:lnSpc>
              <a:spcBef>
                <a:spcPts val="0"/>
              </a:spcBef>
              <a:spcAft>
                <a:spcPts val="0"/>
              </a:spcAft>
              <a:buSzPts val="1600"/>
              <a:buFont typeface="Arial"/>
              <a:buNone/>
              <a:defRPr b="1" sz="1600">
                <a:latin typeface="Arial"/>
                <a:ea typeface="Arial"/>
                <a:cs typeface="Arial"/>
                <a:sym typeface="Arial"/>
              </a:defRPr>
            </a:lvl8pPr>
            <a:lvl9pPr lvl="8" algn="ctr">
              <a:lnSpc>
                <a:spcPct val="100000"/>
              </a:lnSpc>
              <a:spcBef>
                <a:spcPts val="0"/>
              </a:spcBef>
              <a:spcAft>
                <a:spcPts val="0"/>
              </a:spcAft>
              <a:buSzPts val="1600"/>
              <a:buFont typeface="Arial"/>
              <a:buNone/>
              <a:defRPr b="1" sz="1600">
                <a:latin typeface="Arial"/>
                <a:ea typeface="Arial"/>
                <a:cs typeface="Arial"/>
                <a:sym typeface="Arial"/>
              </a:defRPr>
            </a:lvl9pPr>
          </a:lstStyle>
          <a:p/>
        </p:txBody>
      </p:sp>
      <p:sp>
        <p:nvSpPr>
          <p:cNvPr id="419" name="Google Shape;419;p64"/>
          <p:cNvSpPr txBox="1"/>
          <p:nvPr>
            <p:ph idx="17" type="subTitle"/>
          </p:nvPr>
        </p:nvSpPr>
        <p:spPr>
          <a:xfrm>
            <a:off x="7362425" y="4067725"/>
            <a:ext cx="1374300" cy="62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Font typeface="Arial"/>
              <a:buNone/>
              <a:defRPr b="1" sz="1200">
                <a:latin typeface="Arial"/>
                <a:ea typeface="Arial"/>
                <a:cs typeface="Arial"/>
                <a:sym typeface="Arial"/>
              </a:defRPr>
            </a:lvl1pPr>
            <a:lvl2pPr lvl="1" algn="ctr">
              <a:lnSpc>
                <a:spcPct val="100000"/>
              </a:lnSpc>
              <a:spcBef>
                <a:spcPts val="0"/>
              </a:spcBef>
              <a:spcAft>
                <a:spcPts val="0"/>
              </a:spcAft>
              <a:buSzPts val="1600"/>
              <a:buFont typeface="Arial"/>
              <a:buNone/>
              <a:defRPr b="1" sz="1600">
                <a:latin typeface="Arial"/>
                <a:ea typeface="Arial"/>
                <a:cs typeface="Arial"/>
                <a:sym typeface="Arial"/>
              </a:defRPr>
            </a:lvl2pPr>
            <a:lvl3pPr lvl="2" algn="ctr">
              <a:lnSpc>
                <a:spcPct val="100000"/>
              </a:lnSpc>
              <a:spcBef>
                <a:spcPts val="0"/>
              </a:spcBef>
              <a:spcAft>
                <a:spcPts val="0"/>
              </a:spcAft>
              <a:buSzPts val="1600"/>
              <a:buFont typeface="Arial"/>
              <a:buNone/>
              <a:defRPr b="1" sz="1600">
                <a:latin typeface="Arial"/>
                <a:ea typeface="Arial"/>
                <a:cs typeface="Arial"/>
                <a:sym typeface="Arial"/>
              </a:defRPr>
            </a:lvl3pPr>
            <a:lvl4pPr lvl="3" algn="ctr">
              <a:lnSpc>
                <a:spcPct val="100000"/>
              </a:lnSpc>
              <a:spcBef>
                <a:spcPts val="0"/>
              </a:spcBef>
              <a:spcAft>
                <a:spcPts val="0"/>
              </a:spcAft>
              <a:buSzPts val="1600"/>
              <a:buFont typeface="Arial"/>
              <a:buNone/>
              <a:defRPr b="1" sz="1600">
                <a:latin typeface="Arial"/>
                <a:ea typeface="Arial"/>
                <a:cs typeface="Arial"/>
                <a:sym typeface="Arial"/>
              </a:defRPr>
            </a:lvl4pPr>
            <a:lvl5pPr lvl="4" algn="ctr">
              <a:lnSpc>
                <a:spcPct val="100000"/>
              </a:lnSpc>
              <a:spcBef>
                <a:spcPts val="0"/>
              </a:spcBef>
              <a:spcAft>
                <a:spcPts val="0"/>
              </a:spcAft>
              <a:buSzPts val="1600"/>
              <a:buFont typeface="Arial"/>
              <a:buNone/>
              <a:defRPr b="1" sz="1600">
                <a:latin typeface="Arial"/>
                <a:ea typeface="Arial"/>
                <a:cs typeface="Arial"/>
                <a:sym typeface="Arial"/>
              </a:defRPr>
            </a:lvl5pPr>
            <a:lvl6pPr lvl="5" algn="ctr">
              <a:lnSpc>
                <a:spcPct val="100000"/>
              </a:lnSpc>
              <a:spcBef>
                <a:spcPts val="0"/>
              </a:spcBef>
              <a:spcAft>
                <a:spcPts val="0"/>
              </a:spcAft>
              <a:buSzPts val="1600"/>
              <a:buFont typeface="Arial"/>
              <a:buNone/>
              <a:defRPr b="1" sz="1600">
                <a:latin typeface="Arial"/>
                <a:ea typeface="Arial"/>
                <a:cs typeface="Arial"/>
                <a:sym typeface="Arial"/>
              </a:defRPr>
            </a:lvl6pPr>
            <a:lvl7pPr lvl="6" algn="ctr">
              <a:lnSpc>
                <a:spcPct val="100000"/>
              </a:lnSpc>
              <a:spcBef>
                <a:spcPts val="0"/>
              </a:spcBef>
              <a:spcAft>
                <a:spcPts val="0"/>
              </a:spcAft>
              <a:buSzPts val="1600"/>
              <a:buFont typeface="Arial"/>
              <a:buNone/>
              <a:defRPr b="1" sz="1600">
                <a:latin typeface="Arial"/>
                <a:ea typeface="Arial"/>
                <a:cs typeface="Arial"/>
                <a:sym typeface="Arial"/>
              </a:defRPr>
            </a:lvl7pPr>
            <a:lvl8pPr lvl="7" algn="ctr">
              <a:lnSpc>
                <a:spcPct val="100000"/>
              </a:lnSpc>
              <a:spcBef>
                <a:spcPts val="0"/>
              </a:spcBef>
              <a:spcAft>
                <a:spcPts val="0"/>
              </a:spcAft>
              <a:buSzPts val="1600"/>
              <a:buFont typeface="Arial"/>
              <a:buNone/>
              <a:defRPr b="1" sz="1600">
                <a:latin typeface="Arial"/>
                <a:ea typeface="Arial"/>
                <a:cs typeface="Arial"/>
                <a:sym typeface="Arial"/>
              </a:defRPr>
            </a:lvl8pPr>
            <a:lvl9pPr lvl="8" algn="ctr">
              <a:lnSpc>
                <a:spcPct val="100000"/>
              </a:lnSpc>
              <a:spcBef>
                <a:spcPts val="0"/>
              </a:spcBef>
              <a:spcAft>
                <a:spcPts val="0"/>
              </a:spcAft>
              <a:buSzPts val="1600"/>
              <a:buFont typeface="Arial"/>
              <a:buNone/>
              <a:defRPr b="1" sz="1600">
                <a:latin typeface="Arial"/>
                <a:ea typeface="Arial"/>
                <a:cs typeface="Arial"/>
                <a:sym typeface="Arial"/>
              </a:defRPr>
            </a:lvl9pPr>
          </a:lstStyle>
          <a:p/>
        </p:txBody>
      </p:sp>
      <p:pic>
        <p:nvPicPr>
          <p:cNvPr id="420" name="Google Shape;420;p64" title="MARTE_logo_EU_logo.png"/>
          <p:cNvPicPr preferRelativeResize="0"/>
          <p:nvPr/>
        </p:nvPicPr>
        <p:blipFill rotWithShape="1">
          <a:blip r:embed="rId2">
            <a:alphaModFix/>
          </a:blip>
          <a:srcRect b="0" l="0" r="0" t="0"/>
          <a:stretch/>
        </p:blipFill>
        <p:spPr>
          <a:xfrm>
            <a:off x="7624449" y="4884066"/>
            <a:ext cx="1362606" cy="2202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3"/>
          <p:cNvSpPr txBox="1"/>
          <p:nvPr>
            <p:ph type="title"/>
          </p:nvPr>
        </p:nvSpPr>
        <p:spPr>
          <a:xfrm>
            <a:off x="308925" y="278025"/>
            <a:ext cx="4448400" cy="29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None/>
              <a:defRPr b="1" sz="3000">
                <a:solidFill>
                  <a:schemeClr val="dk2"/>
                </a:solidFill>
              </a:defRPr>
            </a:lvl1pPr>
            <a:lvl2pPr lvl="1">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2pPr>
            <a:lvl3pPr lvl="2">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3pPr>
            <a:lvl4pPr lvl="3">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4pPr>
            <a:lvl5pPr lvl="4">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5pPr>
            <a:lvl6pPr lvl="5">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6pPr>
            <a:lvl7pPr lvl="6">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7pPr>
            <a:lvl8pPr lvl="7">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8pPr>
            <a:lvl9pPr lvl="8">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9pPr>
          </a:lstStyle>
          <a:p/>
        </p:txBody>
      </p:sp>
      <p:sp>
        <p:nvSpPr>
          <p:cNvPr id="53" name="Google Shape;53;p13"/>
          <p:cNvSpPr txBox="1"/>
          <p:nvPr>
            <p:ph idx="1" type="body"/>
          </p:nvPr>
        </p:nvSpPr>
        <p:spPr>
          <a:xfrm>
            <a:off x="4613175" y="278025"/>
            <a:ext cx="2965500" cy="29655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Char char="●"/>
              <a:defRPr sz="1200">
                <a:solidFill>
                  <a:schemeClr val="dk2"/>
                </a:solidFill>
              </a:defRPr>
            </a:lvl1pPr>
            <a:lvl2pPr indent="-304800" lvl="1" marL="914400">
              <a:spcBef>
                <a:spcPts val="0"/>
              </a:spcBef>
              <a:spcAft>
                <a:spcPts val="0"/>
              </a:spcAft>
              <a:buClr>
                <a:schemeClr val="dk2"/>
              </a:buClr>
              <a:buSzPts val="1200"/>
              <a:buChar char="○"/>
              <a:defRPr sz="1200">
                <a:solidFill>
                  <a:schemeClr val="dk2"/>
                </a:solidFill>
              </a:defRPr>
            </a:lvl2pPr>
            <a:lvl3pPr indent="-304800" lvl="2" marL="1371600">
              <a:spcBef>
                <a:spcPts val="0"/>
              </a:spcBef>
              <a:spcAft>
                <a:spcPts val="0"/>
              </a:spcAft>
              <a:buClr>
                <a:schemeClr val="dk2"/>
              </a:buClr>
              <a:buSzPts val="1200"/>
              <a:buChar char="■"/>
              <a:defRPr sz="1200">
                <a:solidFill>
                  <a:schemeClr val="dk2"/>
                </a:solidFill>
              </a:defRPr>
            </a:lvl3pPr>
            <a:lvl4pPr indent="-304800" lvl="3" marL="1828800">
              <a:spcBef>
                <a:spcPts val="0"/>
              </a:spcBef>
              <a:spcAft>
                <a:spcPts val="0"/>
              </a:spcAft>
              <a:buClr>
                <a:schemeClr val="dk2"/>
              </a:buClr>
              <a:buSzPts val="1200"/>
              <a:buChar char="●"/>
              <a:defRPr sz="1200">
                <a:solidFill>
                  <a:schemeClr val="dk2"/>
                </a:solidFill>
              </a:defRPr>
            </a:lvl4pPr>
            <a:lvl5pPr indent="-304800" lvl="4" marL="2286000">
              <a:spcBef>
                <a:spcPts val="0"/>
              </a:spcBef>
              <a:spcAft>
                <a:spcPts val="0"/>
              </a:spcAft>
              <a:buClr>
                <a:schemeClr val="dk2"/>
              </a:buClr>
              <a:buSzPts val="1200"/>
              <a:buChar char="○"/>
              <a:defRPr sz="1200">
                <a:solidFill>
                  <a:schemeClr val="dk2"/>
                </a:solidFill>
              </a:defRPr>
            </a:lvl5pPr>
            <a:lvl6pPr indent="-304800" lvl="5" marL="2743200">
              <a:spcBef>
                <a:spcPts val="0"/>
              </a:spcBef>
              <a:spcAft>
                <a:spcPts val="0"/>
              </a:spcAft>
              <a:buClr>
                <a:schemeClr val="dk2"/>
              </a:buClr>
              <a:buSzPts val="1200"/>
              <a:buChar char="■"/>
              <a:defRPr sz="1200">
                <a:solidFill>
                  <a:schemeClr val="dk2"/>
                </a:solidFill>
              </a:defRPr>
            </a:lvl6pPr>
            <a:lvl7pPr indent="-304800" lvl="6" marL="3200400">
              <a:spcBef>
                <a:spcPts val="0"/>
              </a:spcBef>
              <a:spcAft>
                <a:spcPts val="0"/>
              </a:spcAft>
              <a:buClr>
                <a:schemeClr val="dk2"/>
              </a:buClr>
              <a:buSzPts val="1200"/>
              <a:buChar char="●"/>
              <a:defRPr sz="1200">
                <a:solidFill>
                  <a:schemeClr val="dk2"/>
                </a:solidFill>
              </a:defRPr>
            </a:lvl7pPr>
            <a:lvl8pPr indent="-304800" lvl="7" marL="3657600">
              <a:spcBef>
                <a:spcPts val="0"/>
              </a:spcBef>
              <a:spcAft>
                <a:spcPts val="0"/>
              </a:spcAft>
              <a:buClr>
                <a:schemeClr val="dk2"/>
              </a:buClr>
              <a:buSzPts val="1200"/>
              <a:buChar char="○"/>
              <a:defRPr sz="1200">
                <a:solidFill>
                  <a:schemeClr val="dk2"/>
                </a:solidFill>
              </a:defRPr>
            </a:lvl8pPr>
            <a:lvl9pPr indent="-304800" lvl="8" marL="4114800">
              <a:spcBef>
                <a:spcPts val="0"/>
              </a:spcBef>
              <a:spcAft>
                <a:spcPts val="0"/>
              </a:spcAft>
              <a:buClr>
                <a:schemeClr val="dk2"/>
              </a:buClr>
              <a:buSzPts val="1200"/>
              <a:buChar char="■"/>
              <a:defRPr sz="1200">
                <a:solidFill>
                  <a:schemeClr val="dk2"/>
                </a:solidFil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2.xml"/><Relationship Id="rId3" Type="http://schemas.openxmlformats.org/officeDocument/2006/relationships/image" Target="../media/image45.jpg"/><Relationship Id="rId4" Type="http://schemas.openxmlformats.org/officeDocument/2006/relationships/image" Target="../media/image47.jpg"/><Relationship Id="rId9" Type="http://schemas.openxmlformats.org/officeDocument/2006/relationships/image" Target="../media/image28.jpg"/><Relationship Id="rId5" Type="http://schemas.openxmlformats.org/officeDocument/2006/relationships/image" Target="../media/image50.jpg"/><Relationship Id="rId6" Type="http://schemas.openxmlformats.org/officeDocument/2006/relationships/image" Target="../media/image40.jpg"/><Relationship Id="rId7" Type="http://schemas.openxmlformats.org/officeDocument/2006/relationships/image" Target="../media/image37.jpg"/><Relationship Id="rId8" Type="http://schemas.openxmlformats.org/officeDocument/2006/relationships/image" Target="../media/image27.jpg"/><Relationship Id="rId11" Type="http://schemas.openxmlformats.org/officeDocument/2006/relationships/image" Target="../media/image49.jpg"/><Relationship Id="rId10" Type="http://schemas.openxmlformats.org/officeDocument/2006/relationships/image" Target="../media/image53.jpg"/><Relationship Id="rId13" Type="http://schemas.openxmlformats.org/officeDocument/2006/relationships/image" Target="../media/image34.jpg"/><Relationship Id="rId12" Type="http://schemas.openxmlformats.org/officeDocument/2006/relationships/image" Target="../media/image44.jpg"/><Relationship Id="rId15" Type="http://schemas.openxmlformats.org/officeDocument/2006/relationships/image" Target="../media/image51.jpg"/><Relationship Id="rId14" Type="http://schemas.openxmlformats.org/officeDocument/2006/relationships/image" Target="../media/image29.jpg"/><Relationship Id="rId17" Type="http://schemas.openxmlformats.org/officeDocument/2006/relationships/image" Target="../media/image54.jpg"/><Relationship Id="rId16"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35.jpg"/><Relationship Id="rId4" Type="http://schemas.openxmlformats.org/officeDocument/2006/relationships/image" Target="../media/image41.jpg"/><Relationship Id="rId5" Type="http://schemas.openxmlformats.org/officeDocument/2006/relationships/image" Target="../media/image39.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3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xml"/><Relationship Id="rId3" Type="http://schemas.openxmlformats.org/officeDocument/2006/relationships/hyperlink" Target="http://www.marinetechub.eu/" TargetMode="External"/><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5"/>
          <p:cNvSpPr txBox="1"/>
          <p:nvPr>
            <p:ph type="title"/>
          </p:nvPr>
        </p:nvSpPr>
        <p:spPr>
          <a:xfrm>
            <a:off x="420875" y="1402000"/>
            <a:ext cx="70425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E0FF"/>
                </a:solidFill>
              </a:rPr>
              <a:t>Headline</a:t>
            </a:r>
            <a:endParaRPr>
              <a:solidFill>
                <a:srgbClr val="E0E0FF"/>
              </a:solidFill>
            </a:endParaRPr>
          </a:p>
          <a:p>
            <a:pPr indent="0" lvl="0" marL="0" rtl="0" algn="l">
              <a:spcBef>
                <a:spcPts val="0"/>
              </a:spcBef>
              <a:spcAft>
                <a:spcPts val="0"/>
              </a:spcAft>
              <a:buNone/>
            </a:pPr>
            <a:r>
              <a:rPr lang="en">
                <a:solidFill>
                  <a:srgbClr val="E0E0FF"/>
                </a:solidFill>
              </a:rPr>
              <a:t>Title Here</a:t>
            </a:r>
            <a:endParaRPr/>
          </a:p>
        </p:txBody>
      </p:sp>
      <p:sp>
        <p:nvSpPr>
          <p:cNvPr id="426" name="Google Shape;426;p65"/>
          <p:cNvSpPr txBox="1"/>
          <p:nvPr>
            <p:ph idx="2" type="title"/>
          </p:nvPr>
        </p:nvSpPr>
        <p:spPr>
          <a:xfrm>
            <a:off x="420875" y="3906975"/>
            <a:ext cx="4551600" cy="103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Subtitle</a:t>
            </a:r>
            <a:endParaRPr/>
          </a:p>
          <a:p>
            <a:pPr indent="0" lvl="0" marL="0" rtl="0" algn="l">
              <a:spcBef>
                <a:spcPts val="0"/>
              </a:spcBef>
              <a:spcAft>
                <a:spcPts val="0"/>
              </a:spcAft>
              <a:buNone/>
            </a:pPr>
            <a:r>
              <a:rPr lang="en"/>
              <a:t>Date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4"/>
          <p:cNvSpPr txBox="1"/>
          <p:nvPr>
            <p:ph idx="1" type="body"/>
          </p:nvPr>
        </p:nvSpPr>
        <p:spPr>
          <a:xfrm>
            <a:off x="452575" y="2059600"/>
            <a:ext cx="4119300" cy="24405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00000"/>
              </a:buClr>
              <a:buSzPts val="1200"/>
              <a:buFont typeface="Inter"/>
              <a:buChar char="●"/>
            </a:pPr>
            <a:r>
              <a:rPr lang="en"/>
              <a:t>Lorem ipsum dolor sit amet, consectetur adipiscing elit, sed do eiusmod tempor.</a:t>
            </a:r>
            <a:endParaRPr/>
          </a:p>
          <a:p>
            <a:pPr indent="-304800" lvl="0" marL="457200" rtl="0" algn="l">
              <a:lnSpc>
                <a:spcPct val="115000"/>
              </a:lnSpc>
              <a:spcBef>
                <a:spcPts val="1000"/>
              </a:spcBef>
              <a:spcAft>
                <a:spcPts val="0"/>
              </a:spcAft>
              <a:buClr>
                <a:srgbClr val="000000"/>
              </a:buClr>
              <a:buSzPts val="1200"/>
              <a:buChar char="●"/>
            </a:pPr>
            <a:r>
              <a:rPr lang="en"/>
              <a:t>Lorem ipsum dolor sit amet, consectetur adipiscing elit, sed do eiusmod tempor.</a:t>
            </a:r>
            <a:endParaRPr/>
          </a:p>
          <a:p>
            <a:pPr indent="-304800" lvl="0" marL="457200" rtl="0" algn="l">
              <a:lnSpc>
                <a:spcPct val="115000"/>
              </a:lnSpc>
              <a:spcBef>
                <a:spcPts val="1000"/>
              </a:spcBef>
              <a:spcAft>
                <a:spcPts val="0"/>
              </a:spcAft>
              <a:buClr>
                <a:srgbClr val="000000"/>
              </a:buClr>
              <a:buSzPts val="1200"/>
              <a:buChar char="●"/>
            </a:pPr>
            <a:r>
              <a:rPr lang="en"/>
              <a:t>Lorem ipsum dolor sit amet, consectetur adipiscing elit, sed do eiusmod tempor.</a:t>
            </a:r>
            <a:endParaRPr/>
          </a:p>
          <a:p>
            <a:pPr indent="-304800" lvl="0" marL="457200" rtl="0" algn="l">
              <a:lnSpc>
                <a:spcPct val="115000"/>
              </a:lnSpc>
              <a:spcBef>
                <a:spcPts val="1000"/>
              </a:spcBef>
              <a:spcAft>
                <a:spcPts val="1000"/>
              </a:spcAft>
              <a:buClr>
                <a:srgbClr val="000000"/>
              </a:buClr>
              <a:buSzPts val="1200"/>
              <a:buChar char="●"/>
            </a:pPr>
            <a:r>
              <a:rPr lang="en"/>
              <a:t>Lorem ipsum dolor sit amet, consectetur adipiscing elit, sed do eiusmod tempor.</a:t>
            </a:r>
            <a:endParaRPr/>
          </a:p>
        </p:txBody>
      </p:sp>
      <p:pic>
        <p:nvPicPr>
          <p:cNvPr id="524" name="Google Shape;524;p74" title="IMG_8362.JPG"/>
          <p:cNvPicPr preferRelativeResize="0"/>
          <p:nvPr>
            <p:ph idx="3" type="pic"/>
          </p:nvPr>
        </p:nvPicPr>
        <p:blipFill rotWithShape="1">
          <a:blip r:embed="rId3">
            <a:alphaModFix/>
          </a:blip>
          <a:srcRect b="5845" l="0" r="0" t="5845"/>
          <a:stretch/>
        </p:blipFill>
        <p:spPr>
          <a:xfrm>
            <a:off x="5039775" y="333450"/>
            <a:ext cx="3905398" cy="2168401"/>
          </a:xfrm>
          <a:prstGeom prst="rect">
            <a:avLst/>
          </a:prstGeom>
        </p:spPr>
      </p:pic>
      <p:pic>
        <p:nvPicPr>
          <p:cNvPr id="525" name="Google Shape;525;p74" title="555_JO17.1. (55)_WEB.JPG"/>
          <p:cNvPicPr preferRelativeResize="0"/>
          <p:nvPr>
            <p:ph idx="2" type="pic"/>
          </p:nvPr>
        </p:nvPicPr>
        <p:blipFill rotWithShape="1">
          <a:blip r:embed="rId4">
            <a:alphaModFix/>
          </a:blip>
          <a:srcRect b="5862" l="0" r="0" t="5853"/>
          <a:stretch/>
        </p:blipFill>
        <p:spPr>
          <a:xfrm>
            <a:off x="5039775" y="2624675"/>
            <a:ext cx="3905400" cy="2168400"/>
          </a:xfrm>
          <a:prstGeom prst="rect">
            <a:avLst/>
          </a:prstGeom>
        </p:spPr>
      </p:pic>
      <p:sp>
        <p:nvSpPr>
          <p:cNvPr id="526" name="Google Shape;526;p74"/>
          <p:cNvSpPr txBox="1"/>
          <p:nvPr>
            <p:ph type="title"/>
          </p:nvPr>
        </p:nvSpPr>
        <p:spPr>
          <a:xfrm>
            <a:off x="452575" y="596800"/>
            <a:ext cx="4263600" cy="133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Headline</a:t>
            </a:r>
            <a:endParaRPr/>
          </a:p>
          <a:p>
            <a:pPr indent="0" lvl="0" marL="0" rtl="0" algn="l">
              <a:spcBef>
                <a:spcPts val="0"/>
              </a:spcBef>
              <a:spcAft>
                <a:spcPts val="0"/>
              </a:spcAft>
              <a:buClr>
                <a:schemeClr val="dk1"/>
              </a:buClr>
              <a:buSzPts val="1100"/>
              <a:buFont typeface="Arial"/>
              <a:buNone/>
            </a:pPr>
            <a:r>
              <a:rPr lang="en"/>
              <a:t>Title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5"/>
          <p:cNvSpPr txBox="1"/>
          <p:nvPr>
            <p:ph type="title"/>
          </p:nvPr>
        </p:nvSpPr>
        <p:spPr>
          <a:xfrm>
            <a:off x="452575" y="596800"/>
            <a:ext cx="6868800" cy="10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Timeline</a:t>
            </a:r>
            <a:endParaRPr/>
          </a:p>
        </p:txBody>
      </p:sp>
      <p:sp>
        <p:nvSpPr>
          <p:cNvPr id="532" name="Google Shape;532;p75"/>
          <p:cNvSpPr txBox="1"/>
          <p:nvPr>
            <p:ph idx="1" type="body"/>
          </p:nvPr>
        </p:nvSpPr>
        <p:spPr>
          <a:xfrm>
            <a:off x="589475" y="2780825"/>
            <a:ext cx="1641300" cy="1719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a:t>
            </a:r>
            <a:endParaRPr/>
          </a:p>
          <a:p>
            <a:pPr indent="0" lvl="0" marL="0" rtl="0" algn="l">
              <a:spcBef>
                <a:spcPts val="1000"/>
              </a:spcBef>
              <a:spcAft>
                <a:spcPts val="1000"/>
              </a:spcAft>
              <a:buNone/>
            </a:pPr>
            <a:r>
              <a:t/>
            </a:r>
            <a:endParaRPr/>
          </a:p>
        </p:txBody>
      </p:sp>
      <p:sp>
        <p:nvSpPr>
          <p:cNvPr id="533" name="Google Shape;533;p75"/>
          <p:cNvSpPr txBox="1"/>
          <p:nvPr>
            <p:ph idx="2" type="body"/>
          </p:nvPr>
        </p:nvSpPr>
        <p:spPr>
          <a:xfrm>
            <a:off x="2601850" y="2780825"/>
            <a:ext cx="1641300" cy="1719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a:t>
            </a:r>
            <a:endParaRPr/>
          </a:p>
          <a:p>
            <a:pPr indent="0" lvl="0" marL="0" rtl="0" algn="l">
              <a:spcBef>
                <a:spcPts val="1000"/>
              </a:spcBef>
              <a:spcAft>
                <a:spcPts val="0"/>
              </a:spcAft>
              <a:buClr>
                <a:schemeClr val="dk1"/>
              </a:buClr>
              <a:buSzPts val="1100"/>
              <a:buNone/>
            </a:pPr>
            <a:r>
              <a:t/>
            </a:r>
            <a:endParaRPr/>
          </a:p>
          <a:p>
            <a:pPr indent="0" lvl="0" marL="0" rtl="0" algn="l">
              <a:spcBef>
                <a:spcPts val="1000"/>
              </a:spcBef>
              <a:spcAft>
                <a:spcPts val="1000"/>
              </a:spcAft>
              <a:buNone/>
            </a:pPr>
            <a:r>
              <a:t/>
            </a:r>
            <a:endParaRPr/>
          </a:p>
        </p:txBody>
      </p:sp>
      <p:sp>
        <p:nvSpPr>
          <p:cNvPr id="534" name="Google Shape;534;p75"/>
          <p:cNvSpPr txBox="1"/>
          <p:nvPr>
            <p:ph idx="3" type="body"/>
          </p:nvPr>
        </p:nvSpPr>
        <p:spPr>
          <a:xfrm>
            <a:off x="4601450" y="2780825"/>
            <a:ext cx="1641300" cy="1719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a:t>
            </a:r>
            <a:endParaRPr/>
          </a:p>
          <a:p>
            <a:pPr indent="0" lvl="0" marL="0" rtl="0" algn="l">
              <a:spcBef>
                <a:spcPts val="1000"/>
              </a:spcBef>
              <a:spcAft>
                <a:spcPts val="0"/>
              </a:spcAft>
              <a:buClr>
                <a:schemeClr val="dk1"/>
              </a:buClr>
              <a:buSzPts val="1100"/>
              <a:buNone/>
            </a:pPr>
            <a:r>
              <a:t/>
            </a:r>
            <a:endParaRPr/>
          </a:p>
          <a:p>
            <a:pPr indent="0" lvl="0" marL="0" rtl="0" algn="l">
              <a:spcBef>
                <a:spcPts val="1000"/>
              </a:spcBef>
              <a:spcAft>
                <a:spcPts val="1000"/>
              </a:spcAft>
              <a:buNone/>
            </a:pPr>
            <a:r>
              <a:t/>
            </a:r>
            <a:endParaRPr/>
          </a:p>
        </p:txBody>
      </p:sp>
      <p:sp>
        <p:nvSpPr>
          <p:cNvPr id="535" name="Google Shape;535;p75"/>
          <p:cNvSpPr txBox="1"/>
          <p:nvPr>
            <p:ph idx="4" type="body"/>
          </p:nvPr>
        </p:nvSpPr>
        <p:spPr>
          <a:xfrm>
            <a:off x="6602800" y="2780825"/>
            <a:ext cx="1641300" cy="1719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a:t>
            </a:r>
            <a:endParaRPr/>
          </a:p>
          <a:p>
            <a:pPr indent="0" lvl="0" marL="0" rtl="0" algn="l">
              <a:spcBef>
                <a:spcPts val="1000"/>
              </a:spcBef>
              <a:spcAft>
                <a:spcPts val="0"/>
              </a:spcAft>
              <a:buClr>
                <a:schemeClr val="dk1"/>
              </a:buClr>
              <a:buSzPts val="1100"/>
              <a:buNone/>
            </a:pPr>
            <a:r>
              <a:t/>
            </a:r>
            <a:endParaRPr/>
          </a:p>
          <a:p>
            <a:pPr indent="0" lvl="0" marL="0" rtl="0" algn="l">
              <a:spcBef>
                <a:spcPts val="1000"/>
              </a:spcBef>
              <a:spcAft>
                <a:spcPts val="1000"/>
              </a:spcAft>
              <a:buNone/>
            </a:pPr>
            <a:r>
              <a:t/>
            </a:r>
            <a:endParaRPr/>
          </a:p>
        </p:txBody>
      </p:sp>
      <p:sp>
        <p:nvSpPr>
          <p:cNvPr id="536" name="Google Shape;536;p75"/>
          <p:cNvSpPr/>
          <p:nvPr/>
        </p:nvSpPr>
        <p:spPr>
          <a:xfrm>
            <a:off x="556250" y="1802450"/>
            <a:ext cx="1724700" cy="3603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Inter SemiBold"/>
                <a:ea typeface="Inter SemiBold"/>
                <a:cs typeface="Inter SemiBold"/>
                <a:sym typeface="Inter SemiBold"/>
              </a:rPr>
              <a:t>Q1 JAN—MAR</a:t>
            </a:r>
            <a:endParaRPr>
              <a:solidFill>
                <a:schemeClr val="dk2"/>
              </a:solidFill>
              <a:latin typeface="Inter SemiBold"/>
              <a:ea typeface="Inter SemiBold"/>
              <a:cs typeface="Inter SemiBold"/>
              <a:sym typeface="Inter SemiBold"/>
            </a:endParaRPr>
          </a:p>
        </p:txBody>
      </p:sp>
      <p:sp>
        <p:nvSpPr>
          <p:cNvPr id="537" name="Google Shape;537;p75"/>
          <p:cNvSpPr/>
          <p:nvPr/>
        </p:nvSpPr>
        <p:spPr>
          <a:xfrm>
            <a:off x="556250" y="2291638"/>
            <a:ext cx="1724700" cy="360300"/>
          </a:xfrm>
          <a:prstGeom prst="roundRect">
            <a:avLst>
              <a:gd fmla="val 50000" name="adj"/>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SemiBold"/>
                <a:ea typeface="Inter SemiBold"/>
                <a:cs typeface="Inter SemiBold"/>
                <a:sym typeface="Inter SemiBold"/>
              </a:rPr>
              <a:t>Lorem Ipsum Text</a:t>
            </a:r>
            <a:endParaRPr sz="1200">
              <a:solidFill>
                <a:schemeClr val="lt1"/>
              </a:solidFill>
              <a:latin typeface="Inter SemiBold"/>
              <a:ea typeface="Inter SemiBold"/>
              <a:cs typeface="Inter SemiBold"/>
              <a:sym typeface="Inter SemiBold"/>
            </a:endParaRPr>
          </a:p>
        </p:txBody>
      </p:sp>
      <p:sp>
        <p:nvSpPr>
          <p:cNvPr id="538" name="Google Shape;538;p75"/>
          <p:cNvSpPr/>
          <p:nvPr/>
        </p:nvSpPr>
        <p:spPr>
          <a:xfrm>
            <a:off x="2550692" y="1802450"/>
            <a:ext cx="1724700" cy="3603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Inter SemiBold"/>
                <a:ea typeface="Inter SemiBold"/>
                <a:cs typeface="Inter SemiBold"/>
                <a:sym typeface="Inter SemiBold"/>
              </a:rPr>
              <a:t>Q2 APR—JUN</a:t>
            </a:r>
            <a:endParaRPr>
              <a:solidFill>
                <a:schemeClr val="dk2"/>
              </a:solidFill>
              <a:latin typeface="Inter SemiBold"/>
              <a:ea typeface="Inter SemiBold"/>
              <a:cs typeface="Inter SemiBold"/>
              <a:sym typeface="Inter SemiBold"/>
            </a:endParaRPr>
          </a:p>
        </p:txBody>
      </p:sp>
      <p:sp>
        <p:nvSpPr>
          <p:cNvPr id="539" name="Google Shape;539;p75"/>
          <p:cNvSpPr/>
          <p:nvPr/>
        </p:nvSpPr>
        <p:spPr>
          <a:xfrm>
            <a:off x="2572563" y="2291638"/>
            <a:ext cx="1724700" cy="360300"/>
          </a:xfrm>
          <a:prstGeom prst="roundRect">
            <a:avLst>
              <a:gd fmla="val 50000" name="adj"/>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SemiBold"/>
                <a:ea typeface="Inter SemiBold"/>
                <a:cs typeface="Inter SemiBold"/>
                <a:sym typeface="Inter SemiBold"/>
              </a:rPr>
              <a:t>Lorem Ipsum Text</a:t>
            </a:r>
            <a:endParaRPr sz="1200">
              <a:solidFill>
                <a:schemeClr val="lt1"/>
              </a:solidFill>
              <a:latin typeface="Inter SemiBold"/>
              <a:ea typeface="Inter SemiBold"/>
              <a:cs typeface="Inter SemiBold"/>
              <a:sym typeface="Inter SemiBold"/>
            </a:endParaRPr>
          </a:p>
        </p:txBody>
      </p:sp>
      <p:sp>
        <p:nvSpPr>
          <p:cNvPr id="540" name="Google Shape;540;p75"/>
          <p:cNvSpPr/>
          <p:nvPr/>
        </p:nvSpPr>
        <p:spPr>
          <a:xfrm>
            <a:off x="4545133" y="1802450"/>
            <a:ext cx="1724700" cy="3603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Inter SemiBold"/>
                <a:ea typeface="Inter SemiBold"/>
                <a:cs typeface="Inter SemiBold"/>
                <a:sym typeface="Inter SemiBold"/>
              </a:rPr>
              <a:t>Q3 JUL—SEPT</a:t>
            </a:r>
            <a:endParaRPr>
              <a:solidFill>
                <a:schemeClr val="dk2"/>
              </a:solidFill>
              <a:latin typeface="Inter SemiBold"/>
              <a:ea typeface="Inter SemiBold"/>
              <a:cs typeface="Inter SemiBold"/>
              <a:sym typeface="Inter SemiBold"/>
            </a:endParaRPr>
          </a:p>
        </p:txBody>
      </p:sp>
      <p:sp>
        <p:nvSpPr>
          <p:cNvPr id="541" name="Google Shape;541;p75"/>
          <p:cNvSpPr/>
          <p:nvPr/>
        </p:nvSpPr>
        <p:spPr>
          <a:xfrm>
            <a:off x="4572163" y="2291638"/>
            <a:ext cx="1724700" cy="360300"/>
          </a:xfrm>
          <a:prstGeom prst="roundRect">
            <a:avLst>
              <a:gd fmla="val 50000" name="adj"/>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SemiBold"/>
                <a:ea typeface="Inter SemiBold"/>
                <a:cs typeface="Inter SemiBold"/>
                <a:sym typeface="Inter SemiBold"/>
              </a:rPr>
              <a:t>Lorem Ipsum Text</a:t>
            </a:r>
            <a:endParaRPr sz="1200">
              <a:solidFill>
                <a:schemeClr val="lt1"/>
              </a:solidFill>
              <a:latin typeface="Inter SemiBold"/>
              <a:ea typeface="Inter SemiBold"/>
              <a:cs typeface="Inter SemiBold"/>
              <a:sym typeface="Inter SemiBold"/>
            </a:endParaRPr>
          </a:p>
        </p:txBody>
      </p:sp>
      <p:sp>
        <p:nvSpPr>
          <p:cNvPr id="542" name="Google Shape;542;p75"/>
          <p:cNvSpPr/>
          <p:nvPr/>
        </p:nvSpPr>
        <p:spPr>
          <a:xfrm>
            <a:off x="6539575" y="1802450"/>
            <a:ext cx="1724700" cy="3603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Inter SemiBold"/>
                <a:ea typeface="Inter SemiBold"/>
                <a:cs typeface="Inter SemiBold"/>
                <a:sym typeface="Inter SemiBold"/>
              </a:rPr>
              <a:t>Q4 OCT—DEC</a:t>
            </a:r>
            <a:endParaRPr>
              <a:solidFill>
                <a:schemeClr val="dk2"/>
              </a:solidFill>
              <a:latin typeface="Inter SemiBold"/>
              <a:ea typeface="Inter SemiBold"/>
              <a:cs typeface="Inter SemiBold"/>
              <a:sym typeface="Inter SemiBold"/>
            </a:endParaRPr>
          </a:p>
        </p:txBody>
      </p:sp>
      <p:sp>
        <p:nvSpPr>
          <p:cNvPr id="543" name="Google Shape;543;p75"/>
          <p:cNvSpPr/>
          <p:nvPr/>
        </p:nvSpPr>
        <p:spPr>
          <a:xfrm>
            <a:off x="6548663" y="2291638"/>
            <a:ext cx="1724700" cy="360300"/>
          </a:xfrm>
          <a:prstGeom prst="roundRect">
            <a:avLst>
              <a:gd fmla="val 50000" name="adj"/>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SemiBold"/>
                <a:ea typeface="Inter SemiBold"/>
                <a:cs typeface="Inter SemiBold"/>
                <a:sym typeface="Inter SemiBold"/>
              </a:rPr>
              <a:t>Lorem Ipsum Text</a:t>
            </a:r>
            <a:endParaRPr sz="1200">
              <a:solidFill>
                <a:schemeClr val="lt1"/>
              </a:solidFill>
              <a:latin typeface="Inter SemiBold"/>
              <a:ea typeface="Inter SemiBold"/>
              <a:cs typeface="Inter SemiBold"/>
              <a:sym typeface="Inter SemiBold"/>
            </a:endParaRPr>
          </a:p>
        </p:txBody>
      </p:sp>
      <p:cxnSp>
        <p:nvCxnSpPr>
          <p:cNvPr id="544" name="Google Shape;544;p75"/>
          <p:cNvCxnSpPr/>
          <p:nvPr/>
        </p:nvCxnSpPr>
        <p:spPr>
          <a:xfrm>
            <a:off x="2423550" y="1935988"/>
            <a:ext cx="0" cy="2608500"/>
          </a:xfrm>
          <a:prstGeom prst="straightConnector1">
            <a:avLst/>
          </a:prstGeom>
          <a:noFill/>
          <a:ln cap="flat" cmpd="sng" w="9525">
            <a:solidFill>
              <a:srgbClr val="000000"/>
            </a:solidFill>
            <a:prstDash val="solid"/>
            <a:round/>
            <a:headEnd len="med" w="med" type="oval"/>
            <a:tailEnd len="med" w="med" type="none"/>
          </a:ln>
        </p:spPr>
      </p:cxnSp>
      <p:cxnSp>
        <p:nvCxnSpPr>
          <p:cNvPr id="545" name="Google Shape;545;p75"/>
          <p:cNvCxnSpPr/>
          <p:nvPr/>
        </p:nvCxnSpPr>
        <p:spPr>
          <a:xfrm>
            <a:off x="4421425" y="1935988"/>
            <a:ext cx="0" cy="2608500"/>
          </a:xfrm>
          <a:prstGeom prst="straightConnector1">
            <a:avLst/>
          </a:prstGeom>
          <a:noFill/>
          <a:ln cap="flat" cmpd="sng" w="9525">
            <a:solidFill>
              <a:srgbClr val="000000"/>
            </a:solidFill>
            <a:prstDash val="solid"/>
            <a:round/>
            <a:headEnd len="med" w="med" type="oval"/>
            <a:tailEnd len="med" w="med" type="none"/>
          </a:ln>
        </p:spPr>
      </p:cxnSp>
      <p:cxnSp>
        <p:nvCxnSpPr>
          <p:cNvPr id="546" name="Google Shape;546;p75"/>
          <p:cNvCxnSpPr/>
          <p:nvPr/>
        </p:nvCxnSpPr>
        <p:spPr>
          <a:xfrm>
            <a:off x="6422775" y="1935988"/>
            <a:ext cx="0" cy="2608500"/>
          </a:xfrm>
          <a:prstGeom prst="straightConnector1">
            <a:avLst/>
          </a:prstGeom>
          <a:noFill/>
          <a:ln cap="flat" cmpd="sng" w="9525">
            <a:solidFill>
              <a:srgbClr val="000000"/>
            </a:solidFill>
            <a:prstDash val="solid"/>
            <a:round/>
            <a:headEnd len="med" w="med" type="oval"/>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6"/>
          <p:cNvSpPr txBox="1"/>
          <p:nvPr>
            <p:ph type="title"/>
          </p:nvPr>
        </p:nvSpPr>
        <p:spPr>
          <a:xfrm>
            <a:off x="452575" y="596800"/>
            <a:ext cx="4418100" cy="137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Headline</a:t>
            </a:r>
            <a:endParaRPr/>
          </a:p>
          <a:p>
            <a:pPr indent="0" lvl="0" marL="0" rtl="0" algn="l">
              <a:spcBef>
                <a:spcPts val="0"/>
              </a:spcBef>
              <a:spcAft>
                <a:spcPts val="0"/>
              </a:spcAft>
              <a:buNone/>
            </a:pPr>
            <a:r>
              <a:rPr lang="en"/>
              <a:t>Title Here</a:t>
            </a:r>
            <a:endParaRPr/>
          </a:p>
        </p:txBody>
      </p:sp>
      <p:pic>
        <p:nvPicPr>
          <p:cNvPr id="552" name="Google Shape;552;p76" title="Irbene 2 gs.JPG"/>
          <p:cNvPicPr preferRelativeResize="0"/>
          <p:nvPr>
            <p:ph idx="2" type="pic"/>
          </p:nvPr>
        </p:nvPicPr>
        <p:blipFill rotWithShape="1">
          <a:blip r:embed="rId3">
            <a:alphaModFix/>
          </a:blip>
          <a:srcRect b="0" l="19165" r="19171" t="0"/>
          <a:stretch/>
        </p:blipFill>
        <p:spPr>
          <a:xfrm>
            <a:off x="5039775" y="333525"/>
            <a:ext cx="3905400" cy="4476600"/>
          </a:xfrm>
          <a:prstGeom prst="rect">
            <a:avLst/>
          </a:prstGeom>
        </p:spPr>
      </p:pic>
      <p:sp>
        <p:nvSpPr>
          <p:cNvPr id="553" name="Google Shape;553;p76"/>
          <p:cNvSpPr txBox="1"/>
          <p:nvPr>
            <p:ph idx="1" type="body"/>
          </p:nvPr>
        </p:nvSpPr>
        <p:spPr>
          <a:xfrm>
            <a:off x="452575" y="1966775"/>
            <a:ext cx="3717900" cy="2080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lang="en"/>
              <a:t>Lorem ipsum dolor sit amet, consectetur adipiscing elit, sed do eiusmod tempor incididunt ut labore et dolore magna aliqua. Lorem ipsum dolor sit amet, consectetur adipiscing elit, sed do eiusmod tempor incididunt ut labore et dolore magna aliqua.</a:t>
            </a:r>
            <a:endParaRPr/>
          </a:p>
          <a:p>
            <a:pPr indent="0" lvl="0" marL="0" rtl="0" algn="l">
              <a:spcBef>
                <a:spcPts val="1000"/>
              </a:spcBef>
              <a:spcAft>
                <a:spcPts val="10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7"/>
          <p:cNvSpPr txBox="1"/>
          <p:nvPr>
            <p:ph type="ctrTitle"/>
          </p:nvPr>
        </p:nvSpPr>
        <p:spPr>
          <a:xfrm>
            <a:off x="311700" y="744575"/>
            <a:ext cx="8520600" cy="3697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0" lang="en"/>
              <a:t>Lorem ipsum dolor sit amet, consectetur adipiscing elit. Donec laoreet consequat arcu, </a:t>
            </a:r>
            <a:br>
              <a:rPr b="0" lang="en"/>
            </a:br>
            <a:r>
              <a:rPr b="0" lang="en"/>
              <a:t>ac ultricies libero pellentesque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8"/>
          <p:cNvSpPr txBox="1"/>
          <p:nvPr>
            <p:ph type="title"/>
          </p:nvPr>
        </p:nvSpPr>
        <p:spPr>
          <a:xfrm>
            <a:off x="452575" y="596800"/>
            <a:ext cx="3398700" cy="137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Headline</a:t>
            </a:r>
            <a:endParaRPr/>
          </a:p>
          <a:p>
            <a:pPr indent="0" lvl="0" marL="0" rtl="0" algn="l">
              <a:spcBef>
                <a:spcPts val="0"/>
              </a:spcBef>
              <a:spcAft>
                <a:spcPts val="0"/>
              </a:spcAft>
              <a:buNone/>
            </a:pPr>
            <a:r>
              <a:rPr lang="en"/>
              <a:t>Title Here</a:t>
            </a:r>
            <a:endParaRPr/>
          </a:p>
        </p:txBody>
      </p:sp>
      <p:sp>
        <p:nvSpPr>
          <p:cNvPr id="564" name="Google Shape;564;p78"/>
          <p:cNvSpPr txBox="1"/>
          <p:nvPr>
            <p:ph idx="1" type="body"/>
          </p:nvPr>
        </p:nvSpPr>
        <p:spPr>
          <a:xfrm>
            <a:off x="452575" y="1966775"/>
            <a:ext cx="3212700" cy="2080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lang="en"/>
              <a:t>Lorem ipsum dolor sit amet, consectetur adipiscing elit, sed do eiusmod tempor incididunt ut labore et dolore magna aliqua. Lorem ipsum dolor sit amet, consectetur adipiscing elit, sed do eiusmod tempor incididunt ut labore et dolore magna aliqua.</a:t>
            </a:r>
            <a:endParaRPr/>
          </a:p>
          <a:p>
            <a:pPr indent="0" lvl="0" marL="0" rtl="0" algn="l">
              <a:lnSpc>
                <a:spcPct val="115000"/>
              </a:lnSpc>
              <a:spcBef>
                <a:spcPts val="1000"/>
              </a:spcBef>
              <a:spcAft>
                <a:spcPts val="1000"/>
              </a:spcAft>
              <a:buNone/>
            </a:pPr>
            <a:r>
              <a:t/>
            </a:r>
            <a:endParaRPr/>
          </a:p>
        </p:txBody>
      </p:sp>
      <p:sp>
        <p:nvSpPr>
          <p:cNvPr id="565" name="Google Shape;565;p78"/>
          <p:cNvSpPr txBox="1"/>
          <p:nvPr/>
        </p:nvSpPr>
        <p:spPr>
          <a:xfrm>
            <a:off x="4089825" y="1102175"/>
            <a:ext cx="699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3</a:t>
            </a:r>
            <a:r>
              <a:rPr lang="en" sz="1200">
                <a:solidFill>
                  <a:schemeClr val="dk2"/>
                </a:solidFill>
                <a:latin typeface="Inter"/>
                <a:ea typeface="Inter"/>
                <a:cs typeface="Inter"/>
                <a:sym typeface="Inter"/>
              </a:rPr>
              <a:t>0</a:t>
            </a:r>
            <a:r>
              <a:rPr b="1" lang="en" sz="1200"/>
              <a:t>°</a:t>
            </a:r>
            <a:endParaRPr sz="1200">
              <a:latin typeface="Inter"/>
              <a:ea typeface="Inter"/>
              <a:cs typeface="Inter"/>
              <a:sym typeface="Inter"/>
            </a:endParaRPr>
          </a:p>
        </p:txBody>
      </p:sp>
      <p:sp>
        <p:nvSpPr>
          <p:cNvPr id="566" name="Google Shape;566;p78"/>
          <p:cNvSpPr txBox="1"/>
          <p:nvPr/>
        </p:nvSpPr>
        <p:spPr>
          <a:xfrm>
            <a:off x="5071601" y="3794680"/>
            <a:ext cx="725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Q1</a:t>
            </a:r>
            <a:endParaRPr sz="1200">
              <a:solidFill>
                <a:schemeClr val="dk2"/>
              </a:solidFill>
              <a:latin typeface="Inter"/>
              <a:ea typeface="Inter"/>
              <a:cs typeface="Inter"/>
              <a:sym typeface="Inter"/>
            </a:endParaRPr>
          </a:p>
        </p:txBody>
      </p:sp>
      <p:sp>
        <p:nvSpPr>
          <p:cNvPr id="567" name="Google Shape;567;p78"/>
          <p:cNvSpPr txBox="1"/>
          <p:nvPr/>
        </p:nvSpPr>
        <p:spPr>
          <a:xfrm>
            <a:off x="5946802" y="3794680"/>
            <a:ext cx="725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Q2</a:t>
            </a:r>
            <a:endParaRPr sz="1200">
              <a:solidFill>
                <a:schemeClr val="dk2"/>
              </a:solidFill>
              <a:latin typeface="Inter"/>
              <a:ea typeface="Inter"/>
              <a:cs typeface="Inter"/>
              <a:sym typeface="Inter"/>
            </a:endParaRPr>
          </a:p>
        </p:txBody>
      </p:sp>
      <p:sp>
        <p:nvSpPr>
          <p:cNvPr id="568" name="Google Shape;568;p78"/>
          <p:cNvSpPr txBox="1"/>
          <p:nvPr/>
        </p:nvSpPr>
        <p:spPr>
          <a:xfrm>
            <a:off x="6820515" y="3794680"/>
            <a:ext cx="725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Q3</a:t>
            </a:r>
            <a:endParaRPr sz="1200">
              <a:solidFill>
                <a:schemeClr val="dk2"/>
              </a:solidFill>
              <a:latin typeface="Inter"/>
              <a:ea typeface="Inter"/>
              <a:cs typeface="Inter"/>
              <a:sym typeface="Inter"/>
            </a:endParaRPr>
          </a:p>
        </p:txBody>
      </p:sp>
      <p:sp>
        <p:nvSpPr>
          <p:cNvPr id="569" name="Google Shape;569;p78"/>
          <p:cNvSpPr txBox="1"/>
          <p:nvPr/>
        </p:nvSpPr>
        <p:spPr>
          <a:xfrm>
            <a:off x="7724753" y="3794680"/>
            <a:ext cx="725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Q4</a:t>
            </a:r>
            <a:endParaRPr sz="1200">
              <a:solidFill>
                <a:schemeClr val="dk2"/>
              </a:solidFill>
              <a:latin typeface="Inter"/>
              <a:ea typeface="Inter"/>
              <a:cs typeface="Inter"/>
              <a:sym typeface="Inter"/>
            </a:endParaRPr>
          </a:p>
        </p:txBody>
      </p:sp>
      <p:sp>
        <p:nvSpPr>
          <p:cNvPr id="570" name="Google Shape;570;p78"/>
          <p:cNvSpPr txBox="1"/>
          <p:nvPr/>
        </p:nvSpPr>
        <p:spPr>
          <a:xfrm>
            <a:off x="4089825" y="1748017"/>
            <a:ext cx="699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25</a:t>
            </a:r>
            <a:r>
              <a:rPr b="1" lang="en" sz="1200"/>
              <a:t>°</a:t>
            </a:r>
            <a:endParaRPr sz="1200">
              <a:solidFill>
                <a:schemeClr val="dk2"/>
              </a:solidFill>
              <a:latin typeface="Inter"/>
              <a:ea typeface="Inter"/>
              <a:cs typeface="Inter"/>
              <a:sym typeface="Inter"/>
            </a:endParaRPr>
          </a:p>
        </p:txBody>
      </p:sp>
      <p:sp>
        <p:nvSpPr>
          <p:cNvPr id="571" name="Google Shape;571;p78"/>
          <p:cNvSpPr txBox="1"/>
          <p:nvPr/>
        </p:nvSpPr>
        <p:spPr>
          <a:xfrm>
            <a:off x="4089825" y="2340950"/>
            <a:ext cx="699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2</a:t>
            </a:r>
            <a:r>
              <a:rPr lang="en" sz="1200">
                <a:solidFill>
                  <a:schemeClr val="dk2"/>
                </a:solidFill>
                <a:latin typeface="Inter"/>
                <a:ea typeface="Inter"/>
                <a:cs typeface="Inter"/>
                <a:sym typeface="Inter"/>
              </a:rPr>
              <a:t>0</a:t>
            </a:r>
            <a:r>
              <a:rPr b="1" lang="en" sz="1200"/>
              <a:t>°</a:t>
            </a:r>
            <a:endParaRPr sz="1200">
              <a:solidFill>
                <a:schemeClr val="dk2"/>
              </a:solidFill>
              <a:latin typeface="Inter"/>
              <a:ea typeface="Inter"/>
              <a:cs typeface="Inter"/>
              <a:sym typeface="Inter"/>
            </a:endParaRPr>
          </a:p>
        </p:txBody>
      </p:sp>
      <p:sp>
        <p:nvSpPr>
          <p:cNvPr id="572" name="Google Shape;572;p78"/>
          <p:cNvSpPr txBox="1"/>
          <p:nvPr/>
        </p:nvSpPr>
        <p:spPr>
          <a:xfrm>
            <a:off x="4089825" y="2933883"/>
            <a:ext cx="699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15</a:t>
            </a:r>
            <a:r>
              <a:rPr b="1" lang="en" sz="1200"/>
              <a:t>°</a:t>
            </a:r>
            <a:endParaRPr sz="1200">
              <a:solidFill>
                <a:schemeClr val="dk2"/>
              </a:solidFill>
              <a:latin typeface="Inter"/>
              <a:ea typeface="Inter"/>
              <a:cs typeface="Inter"/>
              <a:sym typeface="Inter"/>
            </a:endParaRPr>
          </a:p>
        </p:txBody>
      </p:sp>
      <p:sp>
        <p:nvSpPr>
          <p:cNvPr id="573" name="Google Shape;573;p78"/>
          <p:cNvSpPr txBox="1"/>
          <p:nvPr/>
        </p:nvSpPr>
        <p:spPr>
          <a:xfrm>
            <a:off x="4089825" y="3526816"/>
            <a:ext cx="699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Inter"/>
                <a:ea typeface="Inter"/>
                <a:cs typeface="Inter"/>
                <a:sym typeface="Inter"/>
              </a:rPr>
              <a:t>1</a:t>
            </a:r>
            <a:r>
              <a:rPr lang="en" sz="1200">
                <a:solidFill>
                  <a:schemeClr val="dk2"/>
                </a:solidFill>
                <a:latin typeface="Inter"/>
                <a:ea typeface="Inter"/>
                <a:cs typeface="Inter"/>
                <a:sym typeface="Inter"/>
              </a:rPr>
              <a:t>0</a:t>
            </a:r>
            <a:r>
              <a:rPr b="1" lang="en" sz="1200"/>
              <a:t>°</a:t>
            </a:r>
            <a:endParaRPr sz="1200">
              <a:solidFill>
                <a:schemeClr val="dk2"/>
              </a:solidFill>
              <a:latin typeface="Inter"/>
              <a:ea typeface="Inter"/>
              <a:cs typeface="Inter"/>
              <a:sym typeface="Inter"/>
            </a:endParaRPr>
          </a:p>
        </p:txBody>
      </p:sp>
      <p:cxnSp>
        <p:nvCxnSpPr>
          <p:cNvPr id="574" name="Google Shape;574;p78"/>
          <p:cNvCxnSpPr/>
          <p:nvPr/>
        </p:nvCxnSpPr>
        <p:spPr>
          <a:xfrm>
            <a:off x="4852300" y="1296230"/>
            <a:ext cx="3793800" cy="0"/>
          </a:xfrm>
          <a:prstGeom prst="straightConnector1">
            <a:avLst/>
          </a:prstGeom>
          <a:noFill/>
          <a:ln cap="flat" cmpd="sng" w="9525">
            <a:solidFill>
              <a:schemeClr val="dk2"/>
            </a:solidFill>
            <a:prstDash val="solid"/>
            <a:round/>
            <a:headEnd len="med" w="med" type="none"/>
            <a:tailEnd len="med" w="med" type="none"/>
          </a:ln>
        </p:spPr>
      </p:cxnSp>
      <p:cxnSp>
        <p:nvCxnSpPr>
          <p:cNvPr id="575" name="Google Shape;575;p78"/>
          <p:cNvCxnSpPr/>
          <p:nvPr/>
        </p:nvCxnSpPr>
        <p:spPr>
          <a:xfrm>
            <a:off x="4849520" y="1901750"/>
            <a:ext cx="3793800" cy="0"/>
          </a:xfrm>
          <a:prstGeom prst="straightConnector1">
            <a:avLst/>
          </a:prstGeom>
          <a:noFill/>
          <a:ln cap="flat" cmpd="sng" w="9525">
            <a:solidFill>
              <a:schemeClr val="dk2"/>
            </a:solidFill>
            <a:prstDash val="solid"/>
            <a:round/>
            <a:headEnd len="med" w="med" type="none"/>
            <a:tailEnd len="med" w="med" type="none"/>
          </a:ln>
        </p:spPr>
      </p:cxnSp>
      <p:cxnSp>
        <p:nvCxnSpPr>
          <p:cNvPr id="576" name="Google Shape;576;p78"/>
          <p:cNvCxnSpPr/>
          <p:nvPr/>
        </p:nvCxnSpPr>
        <p:spPr>
          <a:xfrm>
            <a:off x="4849520" y="2511664"/>
            <a:ext cx="3793800" cy="0"/>
          </a:xfrm>
          <a:prstGeom prst="straightConnector1">
            <a:avLst/>
          </a:prstGeom>
          <a:noFill/>
          <a:ln cap="flat" cmpd="sng" w="9525">
            <a:solidFill>
              <a:schemeClr val="dk2"/>
            </a:solidFill>
            <a:prstDash val="solid"/>
            <a:round/>
            <a:headEnd len="med" w="med" type="none"/>
            <a:tailEnd len="med" w="med" type="none"/>
          </a:ln>
        </p:spPr>
      </p:cxnSp>
      <p:cxnSp>
        <p:nvCxnSpPr>
          <p:cNvPr id="577" name="Google Shape;577;p78"/>
          <p:cNvCxnSpPr/>
          <p:nvPr/>
        </p:nvCxnSpPr>
        <p:spPr>
          <a:xfrm>
            <a:off x="4849520" y="3116556"/>
            <a:ext cx="3793800" cy="0"/>
          </a:xfrm>
          <a:prstGeom prst="straightConnector1">
            <a:avLst/>
          </a:prstGeom>
          <a:noFill/>
          <a:ln cap="flat" cmpd="sng" w="9525">
            <a:solidFill>
              <a:schemeClr val="dk2"/>
            </a:solidFill>
            <a:prstDash val="solid"/>
            <a:round/>
            <a:headEnd len="med" w="med" type="none"/>
            <a:tailEnd len="med" w="med" type="none"/>
          </a:ln>
        </p:spPr>
      </p:cxnSp>
      <p:sp>
        <p:nvSpPr>
          <p:cNvPr id="578" name="Google Shape;578;p78"/>
          <p:cNvSpPr/>
          <p:nvPr/>
        </p:nvSpPr>
        <p:spPr>
          <a:xfrm>
            <a:off x="5152300" y="2270600"/>
            <a:ext cx="563700" cy="1458000"/>
          </a:xfrm>
          <a:prstGeom prst="roundRect">
            <a:avLst>
              <a:gd fmla="val 2348"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79" name="Google Shape;579;p78"/>
          <p:cNvSpPr/>
          <p:nvPr/>
        </p:nvSpPr>
        <p:spPr>
          <a:xfrm>
            <a:off x="6027500" y="1543050"/>
            <a:ext cx="563700" cy="2185500"/>
          </a:xfrm>
          <a:prstGeom prst="roundRect">
            <a:avLst>
              <a:gd fmla="val 2348" name="adj"/>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80" name="Google Shape;580;p78"/>
          <p:cNvSpPr/>
          <p:nvPr/>
        </p:nvSpPr>
        <p:spPr>
          <a:xfrm>
            <a:off x="6923875" y="2990450"/>
            <a:ext cx="563700" cy="738000"/>
          </a:xfrm>
          <a:prstGeom prst="roundRect">
            <a:avLst>
              <a:gd fmla="val 2348" name="adj"/>
            </a:avLst>
          </a:prstGeom>
          <a:solidFill>
            <a:srgbClr val="FF95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581" name="Google Shape;581;p78"/>
          <p:cNvSpPr/>
          <p:nvPr/>
        </p:nvSpPr>
        <p:spPr>
          <a:xfrm>
            <a:off x="7770325" y="1420550"/>
            <a:ext cx="563700" cy="2307900"/>
          </a:xfrm>
          <a:prstGeom prst="roundRect">
            <a:avLst>
              <a:gd fmla="val 2348"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cxnSp>
        <p:nvCxnSpPr>
          <p:cNvPr id="582" name="Google Shape;582;p78"/>
          <p:cNvCxnSpPr/>
          <p:nvPr/>
        </p:nvCxnSpPr>
        <p:spPr>
          <a:xfrm>
            <a:off x="4849520" y="3724345"/>
            <a:ext cx="37938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79" title="model-in-the-test-basin3.jpg"/>
          <p:cNvPicPr preferRelativeResize="0"/>
          <p:nvPr>
            <p:ph idx="2" type="pic"/>
          </p:nvPr>
        </p:nvPicPr>
        <p:blipFill rotWithShape="1">
          <a:blip r:embed="rId3">
            <a:alphaModFix/>
          </a:blip>
          <a:srcRect b="0" l="18882" r="18882" t="0"/>
          <a:stretch/>
        </p:blipFill>
        <p:spPr>
          <a:xfrm>
            <a:off x="6445900" y="626975"/>
            <a:ext cx="1932900" cy="2070000"/>
          </a:xfrm>
          <a:prstGeom prst="rect">
            <a:avLst/>
          </a:prstGeom>
        </p:spPr>
      </p:pic>
      <p:pic>
        <p:nvPicPr>
          <p:cNvPr id="588" name="Google Shape;588;p79" title="Juminda_2020_kairek.JPG"/>
          <p:cNvPicPr preferRelativeResize="0"/>
          <p:nvPr>
            <p:ph idx="3" type="pic"/>
          </p:nvPr>
        </p:nvPicPr>
        <p:blipFill rotWithShape="1">
          <a:blip r:embed="rId4">
            <a:alphaModFix/>
          </a:blip>
          <a:srcRect b="0" l="18882" r="18882" t="0"/>
          <a:stretch/>
        </p:blipFill>
        <p:spPr>
          <a:xfrm>
            <a:off x="4286225" y="626975"/>
            <a:ext cx="1932900" cy="2070000"/>
          </a:xfrm>
          <a:prstGeom prst="rect">
            <a:avLst/>
          </a:prstGeom>
        </p:spPr>
      </p:pic>
      <p:sp>
        <p:nvSpPr>
          <p:cNvPr id="589" name="Google Shape;589;p79"/>
          <p:cNvSpPr txBox="1"/>
          <p:nvPr>
            <p:ph type="title"/>
          </p:nvPr>
        </p:nvSpPr>
        <p:spPr>
          <a:xfrm>
            <a:off x="450850" y="596800"/>
            <a:ext cx="3759300" cy="12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Headline</a:t>
            </a:r>
            <a:endParaRPr>
              <a:solidFill>
                <a:schemeClr val="dk2"/>
              </a:solidFill>
            </a:endParaRPr>
          </a:p>
          <a:p>
            <a:pPr indent="0" lvl="0" marL="0" rtl="0" algn="l">
              <a:spcBef>
                <a:spcPts val="0"/>
              </a:spcBef>
              <a:spcAft>
                <a:spcPts val="0"/>
              </a:spcAft>
              <a:buNone/>
            </a:pPr>
            <a:r>
              <a:rPr lang="en">
                <a:solidFill>
                  <a:schemeClr val="dk2"/>
                </a:solidFill>
              </a:rPr>
              <a:t>Title Here</a:t>
            </a:r>
            <a:endParaRPr/>
          </a:p>
        </p:txBody>
      </p:sp>
      <p:sp>
        <p:nvSpPr>
          <p:cNvPr id="590" name="Google Shape;590;p79"/>
          <p:cNvSpPr txBox="1"/>
          <p:nvPr>
            <p:ph idx="1" type="subTitle"/>
          </p:nvPr>
        </p:nvSpPr>
        <p:spPr>
          <a:xfrm>
            <a:off x="4210025" y="2802675"/>
            <a:ext cx="1906800" cy="6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Segment 1</a:t>
            </a:r>
            <a:endParaRPr/>
          </a:p>
          <a:p>
            <a:pPr indent="0" lvl="0" marL="0" rtl="0" algn="l">
              <a:spcBef>
                <a:spcPts val="0"/>
              </a:spcBef>
              <a:spcAft>
                <a:spcPts val="0"/>
              </a:spcAft>
              <a:buClr>
                <a:schemeClr val="dk1"/>
              </a:buClr>
              <a:buSzPts val="1100"/>
              <a:buFont typeface="Arial"/>
              <a:buNone/>
            </a:pPr>
            <a:r>
              <a:rPr lang="en"/>
              <a:t>Subtitle</a:t>
            </a:r>
            <a:endParaRPr/>
          </a:p>
        </p:txBody>
      </p:sp>
      <p:sp>
        <p:nvSpPr>
          <p:cNvPr id="591" name="Google Shape;591;p79"/>
          <p:cNvSpPr txBox="1"/>
          <p:nvPr>
            <p:ph idx="4" type="body"/>
          </p:nvPr>
        </p:nvSpPr>
        <p:spPr>
          <a:xfrm>
            <a:off x="4210025" y="3441550"/>
            <a:ext cx="1932900" cy="106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 incididunt ut labore.</a:t>
            </a:r>
            <a:endParaRPr/>
          </a:p>
        </p:txBody>
      </p:sp>
      <p:sp>
        <p:nvSpPr>
          <p:cNvPr id="592" name="Google Shape;592;p79"/>
          <p:cNvSpPr txBox="1"/>
          <p:nvPr>
            <p:ph idx="5" type="subTitle"/>
          </p:nvPr>
        </p:nvSpPr>
        <p:spPr>
          <a:xfrm>
            <a:off x="6458950" y="2802675"/>
            <a:ext cx="1906800" cy="6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Segment 2</a:t>
            </a:r>
            <a:endParaRPr/>
          </a:p>
          <a:p>
            <a:pPr indent="0" lvl="0" marL="0" rtl="0" algn="l">
              <a:spcBef>
                <a:spcPts val="0"/>
              </a:spcBef>
              <a:spcAft>
                <a:spcPts val="0"/>
              </a:spcAft>
              <a:buClr>
                <a:schemeClr val="dk1"/>
              </a:buClr>
              <a:buSzPts val="1100"/>
              <a:buNone/>
            </a:pPr>
            <a:r>
              <a:rPr lang="en"/>
              <a:t>Subtitle</a:t>
            </a:r>
            <a:endParaRPr/>
          </a:p>
        </p:txBody>
      </p:sp>
      <p:sp>
        <p:nvSpPr>
          <p:cNvPr id="593" name="Google Shape;593;p79"/>
          <p:cNvSpPr txBox="1"/>
          <p:nvPr>
            <p:ph idx="6" type="body"/>
          </p:nvPr>
        </p:nvSpPr>
        <p:spPr>
          <a:xfrm>
            <a:off x="6458950" y="3441550"/>
            <a:ext cx="1932900" cy="106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 incididunt ut labore.</a:t>
            </a:r>
            <a:endParaRPr/>
          </a:p>
        </p:txBody>
      </p:sp>
      <p:sp>
        <p:nvSpPr>
          <p:cNvPr id="594" name="Google Shape;594;p79"/>
          <p:cNvSpPr txBox="1"/>
          <p:nvPr>
            <p:ph idx="7" type="body"/>
          </p:nvPr>
        </p:nvSpPr>
        <p:spPr>
          <a:xfrm>
            <a:off x="450850" y="1875400"/>
            <a:ext cx="3048000" cy="21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Lorem ipsum dolor sit amet, consectetur adipiscing elit, sed do eiusmod tempor incididunt ut labore et dolore magna aliqua. Lorem ipsum dolor sit amet, consectetur adipiscing elit, sed do eiusmod tempor incididunt ut labore et dolore magna aliqua.</a:t>
            </a:r>
            <a:endParaRPr sz="1400">
              <a:latin typeface="Arial"/>
              <a:ea typeface="Arial"/>
              <a:cs typeface="Arial"/>
              <a:sym typeface="Arial"/>
            </a:endParaRPr>
          </a:p>
          <a:p>
            <a:pPr indent="0" lvl="0" marL="0" rtl="0" algn="l">
              <a:spcBef>
                <a:spcPts val="1000"/>
              </a:spcBef>
              <a:spcAft>
                <a:spcPts val="1000"/>
              </a:spcAft>
              <a:buNone/>
            </a:pPr>
            <a:r>
              <a:t/>
            </a:r>
            <a:endParaRPr sz="1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80" title="MarTe2.jpg"/>
          <p:cNvPicPr preferRelativeResize="0"/>
          <p:nvPr>
            <p:ph idx="3" type="pic"/>
          </p:nvPr>
        </p:nvPicPr>
        <p:blipFill rotWithShape="1">
          <a:blip r:embed="rId3">
            <a:alphaModFix/>
          </a:blip>
          <a:srcRect b="0" l="14961" r="14961" t="0"/>
          <a:stretch/>
        </p:blipFill>
        <p:spPr>
          <a:xfrm>
            <a:off x="565650" y="1569275"/>
            <a:ext cx="1466400" cy="1570200"/>
          </a:xfrm>
          <a:prstGeom prst="rect">
            <a:avLst/>
          </a:prstGeom>
          <a:noFill/>
        </p:spPr>
      </p:pic>
      <p:sp>
        <p:nvSpPr>
          <p:cNvPr id="600" name="Google Shape;600;p80"/>
          <p:cNvSpPr txBox="1"/>
          <p:nvPr>
            <p:ph type="title"/>
          </p:nvPr>
        </p:nvSpPr>
        <p:spPr>
          <a:xfrm>
            <a:off x="450850" y="596800"/>
            <a:ext cx="6767700" cy="92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the Team</a:t>
            </a:r>
            <a:endParaRPr/>
          </a:p>
        </p:txBody>
      </p:sp>
      <p:sp>
        <p:nvSpPr>
          <p:cNvPr id="601" name="Google Shape;601;p80"/>
          <p:cNvSpPr txBox="1"/>
          <p:nvPr>
            <p:ph idx="1" type="subTitle"/>
          </p:nvPr>
        </p:nvSpPr>
        <p:spPr>
          <a:xfrm>
            <a:off x="566350"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Name</a:t>
            </a:r>
            <a:endParaRPr/>
          </a:p>
          <a:p>
            <a:pPr indent="0" lvl="0" marL="0" rtl="0" algn="ctr">
              <a:spcBef>
                <a:spcPts val="0"/>
              </a:spcBef>
              <a:spcAft>
                <a:spcPts val="0"/>
              </a:spcAft>
              <a:buNone/>
            </a:pPr>
            <a:r>
              <a:rPr lang="en"/>
              <a:t>Title Here</a:t>
            </a:r>
            <a:endParaRPr/>
          </a:p>
        </p:txBody>
      </p:sp>
      <p:sp>
        <p:nvSpPr>
          <p:cNvPr id="602" name="Google Shape;602;p80"/>
          <p:cNvSpPr txBox="1"/>
          <p:nvPr>
            <p:ph idx="6" type="subTitle"/>
          </p:nvPr>
        </p:nvSpPr>
        <p:spPr>
          <a:xfrm>
            <a:off x="2588275"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Name</a:t>
            </a:r>
            <a:endParaRPr/>
          </a:p>
          <a:p>
            <a:pPr indent="0" lvl="0" marL="0" rtl="0" algn="ctr">
              <a:spcBef>
                <a:spcPts val="0"/>
              </a:spcBef>
              <a:spcAft>
                <a:spcPts val="0"/>
              </a:spcAft>
              <a:buNone/>
            </a:pPr>
            <a:r>
              <a:rPr lang="en"/>
              <a:t>Title Here</a:t>
            </a:r>
            <a:endParaRPr/>
          </a:p>
        </p:txBody>
      </p:sp>
      <p:sp>
        <p:nvSpPr>
          <p:cNvPr id="603" name="Google Shape;603;p80"/>
          <p:cNvSpPr txBox="1"/>
          <p:nvPr>
            <p:ph idx="7" type="subTitle"/>
          </p:nvPr>
        </p:nvSpPr>
        <p:spPr>
          <a:xfrm>
            <a:off x="4613113"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Name</a:t>
            </a:r>
            <a:endParaRPr/>
          </a:p>
          <a:p>
            <a:pPr indent="0" lvl="0" marL="0" rtl="0" algn="ctr">
              <a:spcBef>
                <a:spcPts val="0"/>
              </a:spcBef>
              <a:spcAft>
                <a:spcPts val="0"/>
              </a:spcAft>
              <a:buNone/>
            </a:pPr>
            <a:r>
              <a:rPr lang="en"/>
              <a:t>Title Here</a:t>
            </a:r>
            <a:endParaRPr/>
          </a:p>
        </p:txBody>
      </p:sp>
      <p:sp>
        <p:nvSpPr>
          <p:cNvPr id="604" name="Google Shape;604;p80"/>
          <p:cNvSpPr txBox="1"/>
          <p:nvPr>
            <p:ph idx="8" type="subTitle"/>
          </p:nvPr>
        </p:nvSpPr>
        <p:spPr>
          <a:xfrm>
            <a:off x="6637950" y="3165150"/>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Name</a:t>
            </a:r>
            <a:endParaRPr/>
          </a:p>
          <a:p>
            <a:pPr indent="0" lvl="0" marL="0" rtl="0" algn="ctr">
              <a:spcBef>
                <a:spcPts val="0"/>
              </a:spcBef>
              <a:spcAft>
                <a:spcPts val="0"/>
              </a:spcAft>
              <a:buNone/>
            </a:pPr>
            <a:r>
              <a:rPr lang="en"/>
              <a:t>Title Here</a:t>
            </a:r>
            <a:endParaRPr/>
          </a:p>
          <a:p>
            <a:pPr indent="0" lvl="0" marL="0" rtl="0" algn="ctr">
              <a:spcBef>
                <a:spcPts val="0"/>
              </a:spcBef>
              <a:spcAft>
                <a:spcPts val="0"/>
              </a:spcAft>
              <a:buNone/>
            </a:pPr>
            <a:r>
              <a:t/>
            </a:r>
            <a:endParaRPr/>
          </a:p>
        </p:txBody>
      </p:sp>
      <p:pic>
        <p:nvPicPr>
          <p:cNvPr id="605" name="Google Shape;605;p80" title="MarTe2.jpg"/>
          <p:cNvPicPr preferRelativeResize="0"/>
          <p:nvPr>
            <p:ph idx="2" type="pic"/>
          </p:nvPr>
        </p:nvPicPr>
        <p:blipFill rotWithShape="1">
          <a:blip r:embed="rId3">
            <a:alphaModFix/>
          </a:blip>
          <a:srcRect b="0" l="14961" r="14961" t="0"/>
          <a:stretch/>
        </p:blipFill>
        <p:spPr>
          <a:xfrm>
            <a:off x="2589738" y="1569288"/>
            <a:ext cx="1466400" cy="1570200"/>
          </a:xfrm>
          <a:prstGeom prst="rect">
            <a:avLst/>
          </a:prstGeom>
        </p:spPr>
      </p:pic>
      <p:pic>
        <p:nvPicPr>
          <p:cNvPr id="606" name="Google Shape;606;p80" title="MarTe2.jpg"/>
          <p:cNvPicPr preferRelativeResize="0"/>
          <p:nvPr>
            <p:ph idx="2" type="pic"/>
          </p:nvPr>
        </p:nvPicPr>
        <p:blipFill rotWithShape="1">
          <a:blip r:embed="rId3">
            <a:alphaModFix/>
          </a:blip>
          <a:srcRect b="0" l="14961" r="14961" t="0"/>
          <a:stretch/>
        </p:blipFill>
        <p:spPr>
          <a:xfrm>
            <a:off x="4613850" y="1569288"/>
            <a:ext cx="1466400" cy="1570200"/>
          </a:xfrm>
          <a:prstGeom prst="rect">
            <a:avLst/>
          </a:prstGeom>
        </p:spPr>
      </p:pic>
      <p:pic>
        <p:nvPicPr>
          <p:cNvPr id="607" name="Google Shape;607;p80" title="MarTe2.jpg"/>
          <p:cNvPicPr preferRelativeResize="0"/>
          <p:nvPr>
            <p:ph idx="2" type="pic"/>
          </p:nvPr>
        </p:nvPicPr>
        <p:blipFill rotWithShape="1">
          <a:blip r:embed="rId3">
            <a:alphaModFix/>
          </a:blip>
          <a:srcRect b="0" l="14961" r="14961" t="0"/>
          <a:stretch/>
        </p:blipFill>
        <p:spPr>
          <a:xfrm>
            <a:off x="6637950" y="1569273"/>
            <a:ext cx="1466400" cy="1570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81"/>
          <p:cNvSpPr txBox="1"/>
          <p:nvPr>
            <p:ph type="title"/>
          </p:nvPr>
        </p:nvSpPr>
        <p:spPr>
          <a:xfrm>
            <a:off x="420875" y="1552350"/>
            <a:ext cx="6894300" cy="16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Headline</a:t>
            </a:r>
            <a:endParaRPr/>
          </a:p>
          <a:p>
            <a:pPr indent="0" lvl="0" marL="0" rtl="0" algn="l">
              <a:spcBef>
                <a:spcPts val="0"/>
              </a:spcBef>
              <a:spcAft>
                <a:spcPts val="0"/>
              </a:spcAft>
              <a:buNone/>
            </a:pPr>
            <a:r>
              <a:rPr lang="en"/>
              <a:t>Divider Slide</a:t>
            </a:r>
            <a:endParaRPr/>
          </a:p>
        </p:txBody>
      </p:sp>
      <p:sp>
        <p:nvSpPr>
          <p:cNvPr id="613" name="Google Shape;613;p81"/>
          <p:cNvSpPr txBox="1"/>
          <p:nvPr>
            <p:ph idx="2" type="title"/>
          </p:nvPr>
        </p:nvSpPr>
        <p:spPr>
          <a:xfrm>
            <a:off x="420875" y="3355325"/>
            <a:ext cx="4211700" cy="143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Subheadline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82"/>
          <p:cNvSpPr txBox="1"/>
          <p:nvPr>
            <p:ph idx="1" type="subTitle"/>
          </p:nvPr>
        </p:nvSpPr>
        <p:spPr>
          <a:xfrm>
            <a:off x="675475" y="3055900"/>
            <a:ext cx="1466400" cy="66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Title</a:t>
            </a:r>
            <a:endParaRPr/>
          </a:p>
        </p:txBody>
      </p:sp>
      <p:sp>
        <p:nvSpPr>
          <p:cNvPr id="619" name="Google Shape;619;p82"/>
          <p:cNvSpPr txBox="1"/>
          <p:nvPr>
            <p:ph idx="2" type="body"/>
          </p:nvPr>
        </p:nvSpPr>
        <p:spPr>
          <a:xfrm>
            <a:off x="556525" y="3713425"/>
            <a:ext cx="1704300" cy="873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000"/>
              </a:spcAft>
              <a:buNone/>
            </a:pPr>
            <a:r>
              <a:rPr lang="en"/>
              <a:t>Lorem ipsum dolor sit amet, consectetur adipiscing elit</a:t>
            </a:r>
            <a:endParaRPr/>
          </a:p>
        </p:txBody>
      </p:sp>
      <p:sp>
        <p:nvSpPr>
          <p:cNvPr id="620" name="Google Shape;620;p82"/>
          <p:cNvSpPr txBox="1"/>
          <p:nvPr>
            <p:ph idx="3" type="subTitle"/>
          </p:nvPr>
        </p:nvSpPr>
        <p:spPr>
          <a:xfrm>
            <a:off x="3885400" y="3055900"/>
            <a:ext cx="1466400" cy="66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Title</a:t>
            </a:r>
            <a:endParaRPr/>
          </a:p>
        </p:txBody>
      </p:sp>
      <p:sp>
        <p:nvSpPr>
          <p:cNvPr id="621" name="Google Shape;621;p82"/>
          <p:cNvSpPr txBox="1"/>
          <p:nvPr>
            <p:ph idx="4" type="body"/>
          </p:nvPr>
        </p:nvSpPr>
        <p:spPr>
          <a:xfrm>
            <a:off x="3790625" y="3713425"/>
            <a:ext cx="1704300" cy="873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en"/>
              <a:t>Lorem ipsum dolor sit amet, consectetur adipiscing elit</a:t>
            </a:r>
            <a:endParaRPr/>
          </a:p>
          <a:p>
            <a:pPr indent="0" lvl="0" marL="0" rtl="0" algn="ctr">
              <a:spcBef>
                <a:spcPts val="1000"/>
              </a:spcBef>
              <a:spcAft>
                <a:spcPts val="1000"/>
              </a:spcAft>
              <a:buNone/>
            </a:pPr>
            <a:r>
              <a:t/>
            </a:r>
            <a:endParaRPr/>
          </a:p>
        </p:txBody>
      </p:sp>
      <p:sp>
        <p:nvSpPr>
          <p:cNvPr id="622" name="Google Shape;622;p82"/>
          <p:cNvSpPr txBox="1"/>
          <p:nvPr>
            <p:ph idx="5" type="subTitle"/>
          </p:nvPr>
        </p:nvSpPr>
        <p:spPr>
          <a:xfrm>
            <a:off x="7024725" y="3055900"/>
            <a:ext cx="1466400" cy="66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Title</a:t>
            </a:r>
            <a:endParaRPr/>
          </a:p>
        </p:txBody>
      </p:sp>
      <p:sp>
        <p:nvSpPr>
          <p:cNvPr id="623" name="Google Shape;623;p82"/>
          <p:cNvSpPr txBox="1"/>
          <p:nvPr>
            <p:ph idx="6" type="body"/>
          </p:nvPr>
        </p:nvSpPr>
        <p:spPr>
          <a:xfrm>
            <a:off x="6905776" y="3713425"/>
            <a:ext cx="1704300" cy="873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en"/>
              <a:t>Lorem ipsum dolor sit amet, consectetur adipiscing elit</a:t>
            </a:r>
            <a:endParaRPr/>
          </a:p>
          <a:p>
            <a:pPr indent="0" lvl="0" marL="0" rtl="0" algn="ctr">
              <a:spcBef>
                <a:spcPts val="1000"/>
              </a:spcBef>
              <a:spcAft>
                <a:spcPts val="1000"/>
              </a:spcAft>
              <a:buNone/>
            </a:pPr>
            <a:r>
              <a:t/>
            </a:r>
            <a:endParaRPr/>
          </a:p>
        </p:txBody>
      </p:sp>
      <p:sp>
        <p:nvSpPr>
          <p:cNvPr id="624" name="Google Shape;624;p82"/>
          <p:cNvSpPr txBox="1"/>
          <p:nvPr>
            <p:ph type="title"/>
          </p:nvPr>
        </p:nvSpPr>
        <p:spPr>
          <a:xfrm>
            <a:off x="450850" y="596800"/>
            <a:ext cx="6767700" cy="83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Headline Title Here</a:t>
            </a:r>
            <a:endParaRPr>
              <a:solidFill>
                <a:schemeClr val="dk2"/>
              </a:solidFill>
            </a:endParaRPr>
          </a:p>
          <a:p>
            <a:pPr indent="0" lvl="0" marL="0" rtl="0" algn="l">
              <a:spcBef>
                <a:spcPts val="0"/>
              </a:spcBef>
              <a:spcAft>
                <a:spcPts val="0"/>
              </a:spcAft>
              <a:buNone/>
            </a:pPr>
            <a:r>
              <a:t/>
            </a:r>
            <a:endParaRPr/>
          </a:p>
        </p:txBody>
      </p:sp>
      <p:sp>
        <p:nvSpPr>
          <p:cNvPr id="625" name="Google Shape;625;p82"/>
          <p:cNvSpPr/>
          <p:nvPr/>
        </p:nvSpPr>
        <p:spPr>
          <a:xfrm>
            <a:off x="604975" y="1457338"/>
            <a:ext cx="1607400" cy="16074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111189"/>
                </a:solidFill>
                <a:latin typeface="Inter"/>
                <a:ea typeface="Inter"/>
                <a:cs typeface="Inter"/>
                <a:sym typeface="Inter"/>
              </a:rPr>
              <a:t>Text Here</a:t>
            </a:r>
            <a:br>
              <a:rPr b="1" lang="en" sz="2500">
                <a:solidFill>
                  <a:srgbClr val="111189"/>
                </a:solidFill>
                <a:latin typeface="Inter"/>
                <a:ea typeface="Inter"/>
                <a:cs typeface="Inter"/>
                <a:sym typeface="Inter"/>
              </a:rPr>
            </a:br>
            <a:r>
              <a:rPr b="1" lang="en" sz="2500">
                <a:solidFill>
                  <a:srgbClr val="111189"/>
                </a:solidFill>
                <a:latin typeface="Inter"/>
                <a:ea typeface="Inter"/>
                <a:cs typeface="Inter"/>
                <a:sym typeface="Inter"/>
              </a:rPr>
              <a:t>Title</a:t>
            </a:r>
            <a:endParaRPr sz="2500">
              <a:solidFill>
                <a:srgbClr val="111189"/>
              </a:solidFill>
              <a:latin typeface="Inter"/>
              <a:ea typeface="Inter"/>
              <a:cs typeface="Inter"/>
              <a:sym typeface="Inter"/>
            </a:endParaRPr>
          </a:p>
        </p:txBody>
      </p:sp>
      <p:sp>
        <p:nvSpPr>
          <p:cNvPr id="626" name="Google Shape;626;p82"/>
          <p:cNvSpPr/>
          <p:nvPr/>
        </p:nvSpPr>
        <p:spPr>
          <a:xfrm>
            <a:off x="3814850" y="1457338"/>
            <a:ext cx="1607400" cy="16074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111189"/>
                </a:solidFill>
                <a:latin typeface="Inter"/>
                <a:ea typeface="Inter"/>
                <a:cs typeface="Inter"/>
                <a:sym typeface="Inter"/>
              </a:rPr>
              <a:t>Text Here</a:t>
            </a:r>
            <a:br>
              <a:rPr b="1" lang="en" sz="2500">
                <a:solidFill>
                  <a:srgbClr val="111189"/>
                </a:solidFill>
                <a:latin typeface="Inter"/>
                <a:ea typeface="Inter"/>
                <a:cs typeface="Inter"/>
                <a:sym typeface="Inter"/>
              </a:rPr>
            </a:br>
            <a:r>
              <a:rPr b="1" lang="en" sz="2500">
                <a:solidFill>
                  <a:srgbClr val="111189"/>
                </a:solidFill>
                <a:latin typeface="Inter"/>
                <a:ea typeface="Inter"/>
                <a:cs typeface="Inter"/>
                <a:sym typeface="Inter"/>
              </a:rPr>
              <a:t>Title</a:t>
            </a:r>
            <a:endParaRPr sz="2500">
              <a:solidFill>
                <a:srgbClr val="111189"/>
              </a:solidFill>
              <a:latin typeface="Inter"/>
              <a:ea typeface="Inter"/>
              <a:cs typeface="Inter"/>
              <a:sym typeface="Inter"/>
            </a:endParaRPr>
          </a:p>
        </p:txBody>
      </p:sp>
      <p:sp>
        <p:nvSpPr>
          <p:cNvPr id="627" name="Google Shape;627;p82"/>
          <p:cNvSpPr/>
          <p:nvPr/>
        </p:nvSpPr>
        <p:spPr>
          <a:xfrm>
            <a:off x="6954219" y="1457338"/>
            <a:ext cx="1607400" cy="1607400"/>
          </a:xfrm>
          <a:prstGeom prst="roundRect">
            <a:avLst>
              <a:gd fmla="val 50000" name="adj"/>
            </a:avLst>
          </a:prstGeom>
          <a:noFill/>
          <a:ln cap="flat" cmpd="sng" w="19050">
            <a:solidFill>
              <a:srgbClr val="FF95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111189"/>
                </a:solidFill>
                <a:latin typeface="Inter"/>
                <a:ea typeface="Inter"/>
                <a:cs typeface="Inter"/>
                <a:sym typeface="Inter"/>
              </a:rPr>
              <a:t>Text Here</a:t>
            </a:r>
            <a:br>
              <a:rPr b="1" lang="en" sz="2500">
                <a:solidFill>
                  <a:srgbClr val="111189"/>
                </a:solidFill>
                <a:latin typeface="Inter"/>
                <a:ea typeface="Inter"/>
                <a:cs typeface="Inter"/>
                <a:sym typeface="Inter"/>
              </a:rPr>
            </a:br>
            <a:r>
              <a:rPr b="1" lang="en" sz="2500">
                <a:solidFill>
                  <a:srgbClr val="111189"/>
                </a:solidFill>
                <a:latin typeface="Inter"/>
                <a:ea typeface="Inter"/>
                <a:cs typeface="Inter"/>
                <a:sym typeface="Inter"/>
              </a:rPr>
              <a:t>Title</a:t>
            </a:r>
            <a:endParaRPr sz="2500">
              <a:solidFill>
                <a:srgbClr val="111189"/>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3"/>
          <p:cNvSpPr txBox="1"/>
          <p:nvPr>
            <p:ph type="title"/>
          </p:nvPr>
        </p:nvSpPr>
        <p:spPr>
          <a:xfrm>
            <a:off x="452575" y="596800"/>
            <a:ext cx="4418100" cy="12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Headline Title</a:t>
            </a:r>
            <a:endParaRPr/>
          </a:p>
          <a:p>
            <a:pPr indent="0" lvl="0" marL="0" rtl="0" algn="l">
              <a:spcBef>
                <a:spcPts val="0"/>
              </a:spcBef>
              <a:spcAft>
                <a:spcPts val="0"/>
              </a:spcAft>
              <a:buNone/>
            </a:pPr>
            <a:r>
              <a:rPr lang="en"/>
              <a:t>Here</a:t>
            </a:r>
            <a:endParaRPr/>
          </a:p>
        </p:txBody>
      </p:sp>
      <p:sp>
        <p:nvSpPr>
          <p:cNvPr id="633" name="Google Shape;633;p83"/>
          <p:cNvSpPr txBox="1"/>
          <p:nvPr>
            <p:ph idx="1" type="subTitle"/>
          </p:nvPr>
        </p:nvSpPr>
        <p:spPr>
          <a:xfrm>
            <a:off x="467825" y="1857300"/>
            <a:ext cx="2151000" cy="3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Title</a:t>
            </a:r>
            <a:endParaRPr/>
          </a:p>
        </p:txBody>
      </p:sp>
      <p:sp>
        <p:nvSpPr>
          <p:cNvPr id="634" name="Google Shape;634;p83"/>
          <p:cNvSpPr txBox="1"/>
          <p:nvPr>
            <p:ph idx="2" type="body"/>
          </p:nvPr>
        </p:nvSpPr>
        <p:spPr>
          <a:xfrm>
            <a:off x="467825" y="2216688"/>
            <a:ext cx="2186700" cy="71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
              <a:t>Lorem ipsum dolor sit amet, consectetur adipiscing elit, sed do eiusmod tempor</a:t>
            </a:r>
            <a:endParaRPr/>
          </a:p>
          <a:p>
            <a:pPr indent="0" lvl="0" marL="0" rtl="0" algn="l">
              <a:spcBef>
                <a:spcPts val="1000"/>
              </a:spcBef>
              <a:spcAft>
                <a:spcPts val="1000"/>
              </a:spcAft>
              <a:buNone/>
            </a:pPr>
            <a:r>
              <a:t/>
            </a:r>
            <a:endParaRPr/>
          </a:p>
        </p:txBody>
      </p:sp>
      <p:sp>
        <p:nvSpPr>
          <p:cNvPr id="635" name="Google Shape;635;p83"/>
          <p:cNvSpPr txBox="1"/>
          <p:nvPr>
            <p:ph idx="3" type="subTitle"/>
          </p:nvPr>
        </p:nvSpPr>
        <p:spPr>
          <a:xfrm>
            <a:off x="3052450" y="1857300"/>
            <a:ext cx="2151000" cy="3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Title</a:t>
            </a:r>
            <a:endParaRPr/>
          </a:p>
        </p:txBody>
      </p:sp>
      <p:sp>
        <p:nvSpPr>
          <p:cNvPr id="636" name="Google Shape;636;p83"/>
          <p:cNvSpPr txBox="1"/>
          <p:nvPr>
            <p:ph idx="4" type="body"/>
          </p:nvPr>
        </p:nvSpPr>
        <p:spPr>
          <a:xfrm>
            <a:off x="3086850" y="2216700"/>
            <a:ext cx="2186700" cy="71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a:t>
            </a:r>
            <a:endParaRPr/>
          </a:p>
        </p:txBody>
      </p:sp>
      <p:sp>
        <p:nvSpPr>
          <p:cNvPr id="637" name="Google Shape;637;p83"/>
          <p:cNvSpPr txBox="1"/>
          <p:nvPr>
            <p:ph idx="5" type="subTitle"/>
          </p:nvPr>
        </p:nvSpPr>
        <p:spPr>
          <a:xfrm>
            <a:off x="5637075" y="1857300"/>
            <a:ext cx="2151000" cy="3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Title</a:t>
            </a:r>
            <a:endParaRPr/>
          </a:p>
        </p:txBody>
      </p:sp>
      <p:sp>
        <p:nvSpPr>
          <p:cNvPr id="638" name="Google Shape;638;p83"/>
          <p:cNvSpPr txBox="1"/>
          <p:nvPr>
            <p:ph idx="6" type="body"/>
          </p:nvPr>
        </p:nvSpPr>
        <p:spPr>
          <a:xfrm>
            <a:off x="5637075" y="2216688"/>
            <a:ext cx="2186700" cy="71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a:t>
            </a:r>
            <a:endParaRPr/>
          </a:p>
        </p:txBody>
      </p:sp>
      <p:cxnSp>
        <p:nvCxnSpPr>
          <p:cNvPr id="639" name="Google Shape;639;p83"/>
          <p:cNvCxnSpPr/>
          <p:nvPr/>
        </p:nvCxnSpPr>
        <p:spPr>
          <a:xfrm>
            <a:off x="2830313" y="1970793"/>
            <a:ext cx="0" cy="1001400"/>
          </a:xfrm>
          <a:prstGeom prst="straightConnector1">
            <a:avLst/>
          </a:prstGeom>
          <a:noFill/>
          <a:ln cap="flat" cmpd="sng" w="9525">
            <a:solidFill>
              <a:srgbClr val="000000"/>
            </a:solidFill>
            <a:prstDash val="solid"/>
            <a:round/>
            <a:headEnd len="med" w="med" type="none"/>
            <a:tailEnd len="med" w="med" type="none"/>
          </a:ln>
        </p:spPr>
      </p:cxnSp>
      <p:cxnSp>
        <p:nvCxnSpPr>
          <p:cNvPr id="640" name="Google Shape;640;p83"/>
          <p:cNvCxnSpPr/>
          <p:nvPr/>
        </p:nvCxnSpPr>
        <p:spPr>
          <a:xfrm>
            <a:off x="5418663" y="1970793"/>
            <a:ext cx="0" cy="1001400"/>
          </a:xfrm>
          <a:prstGeom prst="straightConnector1">
            <a:avLst/>
          </a:prstGeom>
          <a:noFill/>
          <a:ln cap="flat" cmpd="sng" w="9525">
            <a:solidFill>
              <a:srgbClr val="000000"/>
            </a:solidFill>
            <a:prstDash val="solid"/>
            <a:round/>
            <a:headEnd len="med" w="med" type="none"/>
            <a:tailEnd len="med" w="med" type="none"/>
          </a:ln>
        </p:spPr>
      </p:cxnSp>
      <p:cxnSp>
        <p:nvCxnSpPr>
          <p:cNvPr id="641" name="Google Shape;641;p83"/>
          <p:cNvCxnSpPr/>
          <p:nvPr/>
        </p:nvCxnSpPr>
        <p:spPr>
          <a:xfrm>
            <a:off x="2830313" y="3188593"/>
            <a:ext cx="0" cy="1001400"/>
          </a:xfrm>
          <a:prstGeom prst="straightConnector1">
            <a:avLst/>
          </a:prstGeom>
          <a:noFill/>
          <a:ln cap="flat" cmpd="sng" w="9525">
            <a:solidFill>
              <a:srgbClr val="000000"/>
            </a:solidFill>
            <a:prstDash val="solid"/>
            <a:round/>
            <a:headEnd len="med" w="med" type="none"/>
            <a:tailEnd len="med" w="med" type="none"/>
          </a:ln>
        </p:spPr>
      </p:cxnSp>
      <p:cxnSp>
        <p:nvCxnSpPr>
          <p:cNvPr id="642" name="Google Shape;642;p83"/>
          <p:cNvCxnSpPr/>
          <p:nvPr/>
        </p:nvCxnSpPr>
        <p:spPr>
          <a:xfrm>
            <a:off x="5418663" y="3188593"/>
            <a:ext cx="0" cy="1001400"/>
          </a:xfrm>
          <a:prstGeom prst="straightConnector1">
            <a:avLst/>
          </a:prstGeom>
          <a:noFill/>
          <a:ln cap="flat" cmpd="sng" w="9525">
            <a:solidFill>
              <a:srgbClr val="000000"/>
            </a:solidFill>
            <a:prstDash val="solid"/>
            <a:round/>
            <a:headEnd len="med" w="med" type="none"/>
            <a:tailEnd len="med" w="med" type="none"/>
          </a:ln>
        </p:spPr>
      </p:cxnSp>
      <p:sp>
        <p:nvSpPr>
          <p:cNvPr id="643" name="Google Shape;643;p83"/>
          <p:cNvSpPr txBox="1"/>
          <p:nvPr>
            <p:ph idx="1" type="subTitle"/>
          </p:nvPr>
        </p:nvSpPr>
        <p:spPr>
          <a:xfrm>
            <a:off x="467825" y="3188600"/>
            <a:ext cx="2151000" cy="3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Title</a:t>
            </a:r>
            <a:endParaRPr/>
          </a:p>
        </p:txBody>
      </p:sp>
      <p:sp>
        <p:nvSpPr>
          <p:cNvPr id="644" name="Google Shape;644;p83"/>
          <p:cNvSpPr txBox="1"/>
          <p:nvPr>
            <p:ph idx="2" type="body"/>
          </p:nvPr>
        </p:nvSpPr>
        <p:spPr>
          <a:xfrm>
            <a:off x="467825" y="3547988"/>
            <a:ext cx="2186700" cy="710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t>Lorem ipsum dolor sit amet, consectetur adipiscing elit, sed do eiusmod tempor</a:t>
            </a:r>
            <a:endParaRPr/>
          </a:p>
        </p:txBody>
      </p:sp>
      <p:sp>
        <p:nvSpPr>
          <p:cNvPr id="645" name="Google Shape;645;p83"/>
          <p:cNvSpPr txBox="1"/>
          <p:nvPr>
            <p:ph idx="3" type="subTitle"/>
          </p:nvPr>
        </p:nvSpPr>
        <p:spPr>
          <a:xfrm>
            <a:off x="3052450" y="3188600"/>
            <a:ext cx="2151000" cy="3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Title</a:t>
            </a:r>
            <a:endParaRPr/>
          </a:p>
        </p:txBody>
      </p:sp>
      <p:sp>
        <p:nvSpPr>
          <p:cNvPr id="646" name="Google Shape;646;p83"/>
          <p:cNvSpPr txBox="1"/>
          <p:nvPr>
            <p:ph idx="4" type="body"/>
          </p:nvPr>
        </p:nvSpPr>
        <p:spPr>
          <a:xfrm>
            <a:off x="3086850" y="3548000"/>
            <a:ext cx="2186700" cy="71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a:t>
            </a:r>
            <a:endParaRPr/>
          </a:p>
        </p:txBody>
      </p:sp>
      <p:sp>
        <p:nvSpPr>
          <p:cNvPr id="647" name="Google Shape;647;p83"/>
          <p:cNvSpPr txBox="1"/>
          <p:nvPr>
            <p:ph idx="5" type="subTitle"/>
          </p:nvPr>
        </p:nvSpPr>
        <p:spPr>
          <a:xfrm>
            <a:off x="5637075" y="3188600"/>
            <a:ext cx="2151000" cy="36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Title</a:t>
            </a:r>
            <a:endParaRPr/>
          </a:p>
        </p:txBody>
      </p:sp>
      <p:sp>
        <p:nvSpPr>
          <p:cNvPr id="648" name="Google Shape;648;p83"/>
          <p:cNvSpPr txBox="1"/>
          <p:nvPr>
            <p:ph idx="6" type="body"/>
          </p:nvPr>
        </p:nvSpPr>
        <p:spPr>
          <a:xfrm>
            <a:off x="5637075" y="3547988"/>
            <a:ext cx="2186700" cy="71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6"/>
          <p:cNvSpPr txBox="1"/>
          <p:nvPr>
            <p:ph type="title"/>
          </p:nvPr>
        </p:nvSpPr>
        <p:spPr>
          <a:xfrm>
            <a:off x="420875" y="1402000"/>
            <a:ext cx="45699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Headline</a:t>
            </a:r>
            <a:endParaRPr/>
          </a:p>
          <a:p>
            <a:pPr indent="0" lvl="0" marL="0" rtl="0" algn="l">
              <a:spcBef>
                <a:spcPts val="0"/>
              </a:spcBef>
              <a:spcAft>
                <a:spcPts val="0"/>
              </a:spcAft>
              <a:buNone/>
            </a:pPr>
            <a:r>
              <a:rPr lang="en"/>
              <a:t>Title Here</a:t>
            </a:r>
            <a:endParaRPr/>
          </a:p>
        </p:txBody>
      </p:sp>
      <p:sp>
        <p:nvSpPr>
          <p:cNvPr id="432" name="Google Shape;432;p66"/>
          <p:cNvSpPr txBox="1"/>
          <p:nvPr>
            <p:ph idx="2" type="title"/>
          </p:nvPr>
        </p:nvSpPr>
        <p:spPr>
          <a:xfrm>
            <a:off x="420875" y="3899425"/>
            <a:ext cx="4324800" cy="104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Subtitle</a:t>
            </a:r>
            <a:endParaRPr/>
          </a:p>
          <a:p>
            <a:pPr indent="0" lvl="0" marL="0" rtl="0" algn="l">
              <a:spcBef>
                <a:spcPts val="0"/>
              </a:spcBef>
              <a:spcAft>
                <a:spcPts val="0"/>
              </a:spcAft>
              <a:buNone/>
            </a:pPr>
            <a:r>
              <a:rPr lang="en"/>
              <a:t>Date</a:t>
            </a:r>
            <a:endParaRPr/>
          </a:p>
        </p:txBody>
      </p:sp>
      <p:pic>
        <p:nvPicPr>
          <p:cNvPr id="433" name="Google Shape;433;p66" title="94484643_3133229353396139_6743737608414691328_n.jpg"/>
          <p:cNvPicPr preferRelativeResize="0"/>
          <p:nvPr>
            <p:ph idx="3" type="pic"/>
          </p:nvPr>
        </p:nvPicPr>
        <p:blipFill rotWithShape="1">
          <a:blip r:embed="rId3">
            <a:alphaModFix/>
          </a:blip>
          <a:srcRect b="0" l="13487" r="13487" t="0"/>
          <a:stretch/>
        </p:blipFill>
        <p:spPr>
          <a:xfrm>
            <a:off x="5039775" y="196800"/>
            <a:ext cx="3905398" cy="4749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84" title="MarcisZeiferts_ArManiAtkalRunaKaijas_2.jpg"/>
          <p:cNvPicPr preferRelativeResize="0"/>
          <p:nvPr>
            <p:ph idx="2" type="pic"/>
          </p:nvPr>
        </p:nvPicPr>
        <p:blipFill rotWithShape="1">
          <a:blip r:embed="rId3">
            <a:alphaModFix/>
          </a:blip>
          <a:srcRect b="18131" l="0" r="0" t="41744"/>
          <a:stretch/>
        </p:blipFill>
        <p:spPr>
          <a:xfrm>
            <a:off x="213750" y="586950"/>
            <a:ext cx="8701800" cy="2327100"/>
          </a:xfrm>
          <a:prstGeom prst="rect">
            <a:avLst/>
          </a:prstGeom>
        </p:spPr>
      </p:pic>
      <p:sp>
        <p:nvSpPr>
          <p:cNvPr id="654" name="Google Shape;654;p84"/>
          <p:cNvSpPr txBox="1"/>
          <p:nvPr>
            <p:ph idx="1" type="body"/>
          </p:nvPr>
        </p:nvSpPr>
        <p:spPr>
          <a:xfrm>
            <a:off x="5362800" y="3071200"/>
            <a:ext cx="3552600" cy="125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None/>
            </a:pPr>
            <a:r>
              <a:rPr lang="en"/>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655" name="Google Shape;655;p84"/>
          <p:cNvSpPr txBox="1"/>
          <p:nvPr>
            <p:ph type="title"/>
          </p:nvPr>
        </p:nvSpPr>
        <p:spPr>
          <a:xfrm>
            <a:off x="452575" y="3071200"/>
            <a:ext cx="4418100" cy="167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3000">
                <a:solidFill>
                  <a:srgbClr val="FF9540"/>
                </a:solidFill>
              </a:rPr>
              <a:t>Headline Title</a:t>
            </a:r>
            <a:endParaRPr sz="3000">
              <a:solidFill>
                <a:srgbClr val="FF9540"/>
              </a:solidFill>
            </a:endParaRPr>
          </a:p>
          <a:p>
            <a:pPr indent="0" lvl="0" marL="0" rtl="0" algn="l">
              <a:lnSpc>
                <a:spcPct val="80000"/>
              </a:lnSpc>
              <a:spcBef>
                <a:spcPts val="0"/>
              </a:spcBef>
              <a:spcAft>
                <a:spcPts val="0"/>
              </a:spcAft>
              <a:buNone/>
            </a:pPr>
            <a:r>
              <a:rPr lang="en" sz="3000">
                <a:solidFill>
                  <a:srgbClr val="FF9540"/>
                </a:solidFill>
              </a:rPr>
              <a:t>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5"/>
          <p:cNvSpPr txBox="1"/>
          <p:nvPr>
            <p:ph type="title"/>
          </p:nvPr>
        </p:nvSpPr>
        <p:spPr>
          <a:xfrm>
            <a:off x="452575" y="596800"/>
            <a:ext cx="3954600" cy="131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Headline</a:t>
            </a:r>
            <a:endParaRPr/>
          </a:p>
          <a:p>
            <a:pPr indent="0" lvl="0" marL="0" rtl="0" algn="l">
              <a:spcBef>
                <a:spcPts val="0"/>
              </a:spcBef>
              <a:spcAft>
                <a:spcPts val="0"/>
              </a:spcAft>
              <a:buClr>
                <a:schemeClr val="dk1"/>
              </a:buClr>
              <a:buSzPts val="1100"/>
              <a:buFont typeface="Arial"/>
              <a:buNone/>
            </a:pPr>
            <a:r>
              <a:rPr lang="en"/>
              <a:t>Title Here</a:t>
            </a:r>
            <a:endParaRPr/>
          </a:p>
        </p:txBody>
      </p:sp>
      <p:sp>
        <p:nvSpPr>
          <p:cNvPr id="661" name="Google Shape;661;p85"/>
          <p:cNvSpPr txBox="1"/>
          <p:nvPr>
            <p:ph idx="4294967295" type="body"/>
          </p:nvPr>
        </p:nvSpPr>
        <p:spPr>
          <a:xfrm>
            <a:off x="452575" y="1994850"/>
            <a:ext cx="2966100" cy="1716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Lorem ipsum dolor sit amet, consectetur adipiscing elit, sed do eiusmod tempor incididunt ut labore et dolore magna aliqua. Lorem ipsum dolor sit amet, consectetur adipiscing elit, sed do eiusmod tempor incididunt ut labore et dolore magna aliqua.</a:t>
            </a:r>
            <a:endParaRPr/>
          </a:p>
        </p:txBody>
      </p:sp>
      <p:cxnSp>
        <p:nvCxnSpPr>
          <p:cNvPr id="662" name="Google Shape;662;p85"/>
          <p:cNvCxnSpPr/>
          <p:nvPr/>
        </p:nvCxnSpPr>
        <p:spPr>
          <a:xfrm flipH="1" rot="10800000">
            <a:off x="5746913" y="2011550"/>
            <a:ext cx="1759500" cy="1031700"/>
          </a:xfrm>
          <a:prstGeom prst="straightConnector1">
            <a:avLst/>
          </a:prstGeom>
          <a:noFill/>
          <a:ln cap="flat" cmpd="sng" w="19050">
            <a:solidFill>
              <a:srgbClr val="111189"/>
            </a:solidFill>
            <a:prstDash val="solid"/>
            <a:round/>
            <a:headEnd len="med" w="med" type="none"/>
            <a:tailEnd len="med" w="med" type="none"/>
          </a:ln>
        </p:spPr>
      </p:cxnSp>
      <p:cxnSp>
        <p:nvCxnSpPr>
          <p:cNvPr id="663" name="Google Shape;663;p85"/>
          <p:cNvCxnSpPr/>
          <p:nvPr/>
        </p:nvCxnSpPr>
        <p:spPr>
          <a:xfrm rot="10800000">
            <a:off x="5745938" y="2034563"/>
            <a:ext cx="1760400" cy="1074600"/>
          </a:xfrm>
          <a:prstGeom prst="straightConnector1">
            <a:avLst/>
          </a:prstGeom>
          <a:noFill/>
          <a:ln cap="flat" cmpd="sng" w="19050">
            <a:solidFill>
              <a:srgbClr val="111189"/>
            </a:solidFill>
            <a:prstDash val="solid"/>
            <a:round/>
            <a:headEnd len="med" w="med" type="none"/>
            <a:tailEnd len="med" w="med" type="none"/>
          </a:ln>
        </p:spPr>
      </p:cxnSp>
      <p:cxnSp>
        <p:nvCxnSpPr>
          <p:cNvPr id="664" name="Google Shape;664;p85"/>
          <p:cNvCxnSpPr>
            <a:stCxn id="665" idx="0"/>
            <a:endCxn id="666" idx="2"/>
          </p:cNvCxnSpPr>
          <p:nvPr/>
        </p:nvCxnSpPr>
        <p:spPr>
          <a:xfrm rot="10800000">
            <a:off x="6626062" y="1510093"/>
            <a:ext cx="0" cy="2123400"/>
          </a:xfrm>
          <a:prstGeom prst="straightConnector1">
            <a:avLst/>
          </a:prstGeom>
          <a:noFill/>
          <a:ln cap="flat" cmpd="sng" w="19050">
            <a:solidFill>
              <a:srgbClr val="111189"/>
            </a:solidFill>
            <a:prstDash val="solid"/>
            <a:round/>
            <a:headEnd len="med" w="med" type="none"/>
            <a:tailEnd len="med" w="med" type="none"/>
          </a:ln>
        </p:spPr>
      </p:cxnSp>
      <p:sp>
        <p:nvSpPr>
          <p:cNvPr id="667" name="Google Shape;667;p85"/>
          <p:cNvSpPr/>
          <p:nvPr/>
        </p:nvSpPr>
        <p:spPr>
          <a:xfrm>
            <a:off x="5911450" y="1857041"/>
            <a:ext cx="1428900" cy="1429500"/>
          </a:xfrm>
          <a:prstGeom prst="roundRect">
            <a:avLst>
              <a:gd fmla="val 50000" name="adj"/>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Inter SemiBold"/>
                <a:ea typeface="Inter SemiBold"/>
                <a:cs typeface="Inter SemiBold"/>
                <a:sym typeface="Inter SemiBold"/>
              </a:rPr>
              <a:t>TITLE</a:t>
            </a:r>
            <a:endParaRPr sz="2000">
              <a:solidFill>
                <a:schemeClr val="lt1"/>
              </a:solidFill>
              <a:latin typeface="Inter SemiBold"/>
              <a:ea typeface="Inter SemiBold"/>
              <a:cs typeface="Inter SemiBold"/>
              <a:sym typeface="Inter SemiBold"/>
            </a:endParaRPr>
          </a:p>
          <a:p>
            <a:pPr indent="0" lvl="0" marL="0" rtl="0" algn="ctr">
              <a:spcBef>
                <a:spcPts val="0"/>
              </a:spcBef>
              <a:spcAft>
                <a:spcPts val="0"/>
              </a:spcAft>
              <a:buNone/>
            </a:pPr>
            <a:r>
              <a:rPr lang="en" sz="2000">
                <a:solidFill>
                  <a:schemeClr val="lt1"/>
                </a:solidFill>
                <a:latin typeface="Inter SemiBold"/>
                <a:ea typeface="Inter SemiBold"/>
                <a:cs typeface="Inter SemiBold"/>
                <a:sym typeface="Inter SemiBold"/>
              </a:rPr>
              <a:t>HERE</a:t>
            </a:r>
            <a:endParaRPr sz="2000">
              <a:solidFill>
                <a:schemeClr val="lt1"/>
              </a:solidFill>
              <a:latin typeface="Inter SemiBold"/>
              <a:ea typeface="Inter SemiBold"/>
              <a:cs typeface="Inter SemiBold"/>
              <a:sym typeface="Inter SemiBold"/>
            </a:endParaRPr>
          </a:p>
        </p:txBody>
      </p:sp>
      <p:sp>
        <p:nvSpPr>
          <p:cNvPr id="668" name="Google Shape;668;p85"/>
          <p:cNvSpPr/>
          <p:nvPr/>
        </p:nvSpPr>
        <p:spPr>
          <a:xfrm>
            <a:off x="7449836" y="1336518"/>
            <a:ext cx="952500" cy="952800"/>
          </a:xfrm>
          <a:prstGeom prst="roundRect">
            <a:avLst>
              <a:gd fmla="val 50000" name="adj"/>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Lorem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Ipsum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Text</a:t>
            </a:r>
            <a:endParaRPr sz="1200">
              <a:solidFill>
                <a:srgbClr val="111189"/>
              </a:solidFill>
              <a:latin typeface="Inter SemiBold"/>
              <a:ea typeface="Inter SemiBold"/>
              <a:cs typeface="Inter SemiBold"/>
              <a:sym typeface="Inter SemiBold"/>
            </a:endParaRPr>
          </a:p>
        </p:txBody>
      </p:sp>
      <p:sp>
        <p:nvSpPr>
          <p:cNvPr id="669" name="Google Shape;669;p85"/>
          <p:cNvSpPr/>
          <p:nvPr/>
        </p:nvSpPr>
        <p:spPr>
          <a:xfrm>
            <a:off x="4850013" y="1336373"/>
            <a:ext cx="952500" cy="952800"/>
          </a:xfrm>
          <a:prstGeom prst="roundRect">
            <a:avLst>
              <a:gd fmla="val 50000" name="adj"/>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Lorem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Ipsum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Text</a:t>
            </a:r>
            <a:endParaRPr sz="1200">
              <a:solidFill>
                <a:srgbClr val="111189"/>
              </a:solidFill>
              <a:latin typeface="Inter SemiBold"/>
              <a:ea typeface="Inter SemiBold"/>
              <a:cs typeface="Inter SemiBold"/>
              <a:sym typeface="Inter SemiBold"/>
            </a:endParaRPr>
          </a:p>
        </p:txBody>
      </p:sp>
      <p:sp>
        <p:nvSpPr>
          <p:cNvPr id="666" name="Google Shape;666;p85"/>
          <p:cNvSpPr/>
          <p:nvPr/>
        </p:nvSpPr>
        <p:spPr>
          <a:xfrm>
            <a:off x="6149896" y="557393"/>
            <a:ext cx="952500" cy="952800"/>
          </a:xfrm>
          <a:prstGeom prst="roundRect">
            <a:avLst>
              <a:gd fmla="val 50000" name="adj"/>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Lorem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Ipsum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Text</a:t>
            </a:r>
            <a:endParaRPr sz="1200">
              <a:solidFill>
                <a:srgbClr val="111189"/>
              </a:solidFill>
              <a:latin typeface="Inter SemiBold"/>
              <a:ea typeface="Inter SemiBold"/>
              <a:cs typeface="Inter SemiBold"/>
              <a:sym typeface="Inter SemiBold"/>
            </a:endParaRPr>
          </a:p>
        </p:txBody>
      </p:sp>
      <p:sp>
        <p:nvSpPr>
          <p:cNvPr id="670" name="Google Shape;670;p85"/>
          <p:cNvSpPr/>
          <p:nvPr/>
        </p:nvSpPr>
        <p:spPr>
          <a:xfrm>
            <a:off x="4873838" y="2817882"/>
            <a:ext cx="952500" cy="952800"/>
          </a:xfrm>
          <a:prstGeom prst="roundRect">
            <a:avLst>
              <a:gd fmla="val 50000" name="adj"/>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Lorem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Ipsum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Text</a:t>
            </a:r>
            <a:endParaRPr sz="1200">
              <a:solidFill>
                <a:srgbClr val="111189"/>
              </a:solidFill>
              <a:latin typeface="Inter SemiBold"/>
              <a:ea typeface="Inter SemiBold"/>
              <a:cs typeface="Inter SemiBold"/>
              <a:sym typeface="Inter SemiBold"/>
            </a:endParaRPr>
          </a:p>
        </p:txBody>
      </p:sp>
      <p:sp>
        <p:nvSpPr>
          <p:cNvPr id="671" name="Google Shape;671;p85"/>
          <p:cNvSpPr/>
          <p:nvPr/>
        </p:nvSpPr>
        <p:spPr>
          <a:xfrm>
            <a:off x="7464509" y="2817885"/>
            <a:ext cx="952500" cy="952800"/>
          </a:xfrm>
          <a:prstGeom prst="roundRect">
            <a:avLst>
              <a:gd fmla="val 50000" name="adj"/>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Lorem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Ipsum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Text</a:t>
            </a:r>
            <a:endParaRPr sz="1200">
              <a:solidFill>
                <a:srgbClr val="111189"/>
              </a:solidFill>
              <a:latin typeface="Inter SemiBold"/>
              <a:ea typeface="Inter SemiBold"/>
              <a:cs typeface="Inter SemiBold"/>
              <a:sym typeface="Inter SemiBold"/>
            </a:endParaRPr>
          </a:p>
        </p:txBody>
      </p:sp>
      <p:sp>
        <p:nvSpPr>
          <p:cNvPr id="665" name="Google Shape;665;p85"/>
          <p:cNvSpPr/>
          <p:nvPr/>
        </p:nvSpPr>
        <p:spPr>
          <a:xfrm>
            <a:off x="6149812" y="3633493"/>
            <a:ext cx="952500" cy="952800"/>
          </a:xfrm>
          <a:prstGeom prst="roundRect">
            <a:avLst>
              <a:gd fmla="val 50000" name="adj"/>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Lorem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Ipsum</a:t>
            </a:r>
            <a:endParaRPr sz="1200">
              <a:solidFill>
                <a:srgbClr val="111189"/>
              </a:solidFill>
              <a:latin typeface="Inter SemiBold"/>
              <a:ea typeface="Inter SemiBold"/>
              <a:cs typeface="Inter SemiBold"/>
              <a:sym typeface="Inter SemiBold"/>
            </a:endParaRPr>
          </a:p>
          <a:p>
            <a:pPr indent="0" lvl="0" marL="0" rtl="0" algn="ctr">
              <a:spcBef>
                <a:spcPts val="0"/>
              </a:spcBef>
              <a:spcAft>
                <a:spcPts val="0"/>
              </a:spcAft>
              <a:buNone/>
            </a:pPr>
            <a:r>
              <a:rPr lang="en" sz="1200">
                <a:solidFill>
                  <a:srgbClr val="111189"/>
                </a:solidFill>
                <a:latin typeface="Inter SemiBold"/>
                <a:ea typeface="Inter SemiBold"/>
                <a:cs typeface="Inter SemiBold"/>
                <a:sym typeface="Inter SemiBold"/>
              </a:rPr>
              <a:t>Text</a:t>
            </a:r>
            <a:endParaRPr sz="1200">
              <a:solidFill>
                <a:srgbClr val="111189"/>
              </a:solidFill>
              <a:latin typeface="Inter SemiBold"/>
              <a:ea typeface="Inter SemiBold"/>
              <a:cs typeface="Inter SemiBold"/>
              <a:sym typeface="Inter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86" title="IMG_4897.JPG"/>
          <p:cNvPicPr preferRelativeResize="0"/>
          <p:nvPr>
            <p:ph idx="2" type="pic"/>
          </p:nvPr>
        </p:nvPicPr>
        <p:blipFill rotWithShape="1">
          <a:blip r:embed="rId3">
            <a:alphaModFix/>
          </a:blip>
          <a:srcRect b="8643" l="0" r="0" t="8643"/>
          <a:stretch/>
        </p:blipFill>
        <p:spPr>
          <a:xfrm>
            <a:off x="228375" y="592625"/>
            <a:ext cx="2205000" cy="1215600"/>
          </a:xfrm>
          <a:prstGeom prst="rect">
            <a:avLst/>
          </a:prstGeom>
        </p:spPr>
      </p:pic>
      <p:pic>
        <p:nvPicPr>
          <p:cNvPr id="677" name="Google Shape;677;p86" title="_A9A1286-Edit 2048.jpg"/>
          <p:cNvPicPr preferRelativeResize="0"/>
          <p:nvPr>
            <p:ph idx="3" type="pic"/>
          </p:nvPr>
        </p:nvPicPr>
        <p:blipFill rotWithShape="1">
          <a:blip r:embed="rId4">
            <a:alphaModFix/>
          </a:blip>
          <a:srcRect b="8643" l="0" r="0" t="8643"/>
          <a:stretch/>
        </p:blipFill>
        <p:spPr>
          <a:xfrm>
            <a:off x="3931925" y="592625"/>
            <a:ext cx="2205000" cy="1215600"/>
          </a:xfrm>
          <a:prstGeom prst="rect">
            <a:avLst/>
          </a:prstGeom>
        </p:spPr>
      </p:pic>
      <p:pic>
        <p:nvPicPr>
          <p:cNvPr id="678" name="Google Shape;678;p86" title="Salacgr#174-3.jpg"/>
          <p:cNvPicPr preferRelativeResize="0"/>
          <p:nvPr>
            <p:ph idx="4" type="pic"/>
          </p:nvPr>
        </p:nvPicPr>
        <p:blipFill rotWithShape="1">
          <a:blip r:embed="rId5">
            <a:alphaModFix/>
          </a:blip>
          <a:srcRect b="0" l="14981" r="14981" t="0"/>
          <a:stretch/>
        </p:blipFill>
        <p:spPr>
          <a:xfrm>
            <a:off x="7675581" y="592625"/>
            <a:ext cx="1135200" cy="1215600"/>
          </a:xfrm>
          <a:prstGeom prst="rect">
            <a:avLst/>
          </a:prstGeom>
        </p:spPr>
      </p:pic>
      <p:pic>
        <p:nvPicPr>
          <p:cNvPr id="679" name="Google Shape;679;p86" title="Media.jpg"/>
          <p:cNvPicPr preferRelativeResize="0"/>
          <p:nvPr>
            <p:ph idx="5" type="pic"/>
          </p:nvPr>
        </p:nvPicPr>
        <p:blipFill rotWithShape="1">
          <a:blip r:embed="rId6">
            <a:alphaModFix/>
          </a:blip>
          <a:srcRect b="0" l="21875" r="21875" t="0"/>
          <a:stretch/>
        </p:blipFill>
        <p:spPr>
          <a:xfrm>
            <a:off x="2575050" y="593225"/>
            <a:ext cx="1215000" cy="1215000"/>
          </a:xfrm>
          <a:prstGeom prst="rect">
            <a:avLst/>
          </a:prstGeom>
        </p:spPr>
      </p:pic>
      <p:pic>
        <p:nvPicPr>
          <p:cNvPr id="680" name="Google Shape;680;p86" title="model-in-the-test-basin3.jpg"/>
          <p:cNvPicPr preferRelativeResize="0"/>
          <p:nvPr>
            <p:ph idx="6" type="pic"/>
          </p:nvPr>
        </p:nvPicPr>
        <p:blipFill rotWithShape="1">
          <a:blip r:embed="rId7">
            <a:alphaModFix/>
          </a:blip>
          <a:srcRect b="0" l="16675" r="16675" t="0"/>
          <a:stretch/>
        </p:blipFill>
        <p:spPr>
          <a:xfrm>
            <a:off x="6278800" y="593225"/>
            <a:ext cx="1215000" cy="1215000"/>
          </a:xfrm>
          <a:prstGeom prst="rect">
            <a:avLst/>
          </a:prstGeom>
        </p:spPr>
      </p:pic>
      <p:pic>
        <p:nvPicPr>
          <p:cNvPr id="681" name="Google Shape;681;p86" title="977d11b1-750a-49b4-bba4-29ae38d62322.JPG"/>
          <p:cNvPicPr preferRelativeResize="0"/>
          <p:nvPr>
            <p:ph idx="18" type="pic"/>
          </p:nvPr>
        </p:nvPicPr>
        <p:blipFill rotWithShape="1">
          <a:blip r:embed="rId8">
            <a:alphaModFix/>
          </a:blip>
          <a:srcRect b="12495" l="0" r="0" t="12502"/>
          <a:stretch/>
        </p:blipFill>
        <p:spPr>
          <a:xfrm>
            <a:off x="228613" y="1964250"/>
            <a:ext cx="1215000" cy="1215000"/>
          </a:xfrm>
          <a:prstGeom prst="rect">
            <a:avLst/>
          </a:prstGeom>
        </p:spPr>
      </p:pic>
      <p:pic>
        <p:nvPicPr>
          <p:cNvPr id="682" name="Google Shape;682;p86" title="2ca3829c-9699-45ff-8149-a98d9b002783.JPG"/>
          <p:cNvPicPr preferRelativeResize="0"/>
          <p:nvPr>
            <p:ph idx="8" type="pic"/>
          </p:nvPr>
        </p:nvPicPr>
        <p:blipFill rotWithShape="1">
          <a:blip r:embed="rId9">
            <a:alphaModFix/>
          </a:blip>
          <a:srcRect b="13246" l="0" r="0" t="13246"/>
          <a:stretch/>
        </p:blipFill>
        <p:spPr>
          <a:xfrm>
            <a:off x="1585350" y="1963950"/>
            <a:ext cx="2205000" cy="1215600"/>
          </a:xfrm>
          <a:prstGeom prst="rect">
            <a:avLst/>
          </a:prstGeom>
        </p:spPr>
      </p:pic>
      <p:pic>
        <p:nvPicPr>
          <p:cNvPr id="683" name="Google Shape;683;p86" title="industrial-clients-bio-venta-port-of-ventspils-10.jpg"/>
          <p:cNvPicPr preferRelativeResize="0"/>
          <p:nvPr>
            <p:ph idx="9" type="pic"/>
          </p:nvPr>
        </p:nvPicPr>
        <p:blipFill rotWithShape="1">
          <a:blip r:embed="rId10">
            <a:alphaModFix/>
          </a:blip>
          <a:srcRect b="0" l="4832" r="4832" t="0"/>
          <a:stretch/>
        </p:blipFill>
        <p:spPr>
          <a:xfrm>
            <a:off x="3932063" y="1963950"/>
            <a:ext cx="1135200" cy="1215600"/>
          </a:xfrm>
          <a:prstGeom prst="rect">
            <a:avLst/>
          </a:prstGeom>
        </p:spPr>
      </p:pic>
      <p:pic>
        <p:nvPicPr>
          <p:cNvPr id="684" name="Google Shape;684;p86" title="Ventspils Grain Terminal.jpg"/>
          <p:cNvPicPr preferRelativeResize="0"/>
          <p:nvPr>
            <p:ph idx="13" type="pic"/>
          </p:nvPr>
        </p:nvPicPr>
        <p:blipFill rotWithShape="1">
          <a:blip r:embed="rId11">
            <a:alphaModFix/>
          </a:blip>
          <a:srcRect b="951" l="0" r="0" t="951"/>
          <a:stretch/>
        </p:blipFill>
        <p:spPr>
          <a:xfrm>
            <a:off x="5208988" y="1963950"/>
            <a:ext cx="2205000" cy="1215600"/>
          </a:xfrm>
          <a:prstGeom prst="rect">
            <a:avLst/>
          </a:prstGeom>
        </p:spPr>
      </p:pic>
      <p:pic>
        <p:nvPicPr>
          <p:cNvPr id="685" name="Google Shape;685;p86" title="IMG_4851.JPG"/>
          <p:cNvPicPr preferRelativeResize="0"/>
          <p:nvPr>
            <p:ph idx="14" type="pic"/>
          </p:nvPr>
        </p:nvPicPr>
        <p:blipFill rotWithShape="1">
          <a:blip r:embed="rId12">
            <a:alphaModFix/>
          </a:blip>
          <a:srcRect b="0" l="14176" r="19174" t="0"/>
          <a:stretch/>
        </p:blipFill>
        <p:spPr>
          <a:xfrm>
            <a:off x="7595781" y="1964250"/>
            <a:ext cx="1215000" cy="1215000"/>
          </a:xfrm>
          <a:prstGeom prst="rect">
            <a:avLst/>
          </a:prstGeom>
        </p:spPr>
      </p:pic>
      <p:pic>
        <p:nvPicPr>
          <p:cNvPr id="686" name="Google Shape;686;p86" title="20220325_123430 (002).jpg"/>
          <p:cNvPicPr preferRelativeResize="0"/>
          <p:nvPr>
            <p:ph idx="7" type="pic"/>
          </p:nvPr>
        </p:nvPicPr>
        <p:blipFill rotWithShape="1">
          <a:blip r:embed="rId13">
            <a:alphaModFix/>
          </a:blip>
          <a:srcRect b="0" l="5892" r="5892" t="0"/>
          <a:stretch/>
        </p:blipFill>
        <p:spPr>
          <a:xfrm>
            <a:off x="228625" y="3335275"/>
            <a:ext cx="2205000" cy="1215600"/>
          </a:xfrm>
          <a:prstGeom prst="rect">
            <a:avLst/>
          </a:prstGeom>
        </p:spPr>
      </p:pic>
      <p:pic>
        <p:nvPicPr>
          <p:cNvPr id="687" name="Google Shape;687;p86" title="119558670_3528069877245416_4477213978572900808_n.jpg"/>
          <p:cNvPicPr preferRelativeResize="0"/>
          <p:nvPr>
            <p:ph idx="15" type="pic"/>
          </p:nvPr>
        </p:nvPicPr>
        <p:blipFill rotWithShape="1">
          <a:blip r:embed="rId14">
            <a:alphaModFix/>
          </a:blip>
          <a:srcRect b="6062" l="0" r="0" t="6071"/>
          <a:stretch/>
        </p:blipFill>
        <p:spPr>
          <a:xfrm>
            <a:off x="3931925" y="3335275"/>
            <a:ext cx="2205000" cy="1215600"/>
          </a:xfrm>
          <a:prstGeom prst="rect">
            <a:avLst/>
          </a:prstGeom>
        </p:spPr>
      </p:pic>
      <p:pic>
        <p:nvPicPr>
          <p:cNvPr id="688" name="Google Shape;688;p86" title="UT EMI_fieldworks 1.jpg"/>
          <p:cNvPicPr preferRelativeResize="0"/>
          <p:nvPr>
            <p:ph idx="16" type="pic"/>
          </p:nvPr>
        </p:nvPicPr>
        <p:blipFill rotWithShape="1">
          <a:blip r:embed="rId15">
            <a:alphaModFix/>
          </a:blip>
          <a:srcRect b="0" l="23732" r="23737" t="0"/>
          <a:stretch/>
        </p:blipFill>
        <p:spPr>
          <a:xfrm>
            <a:off x="7675581" y="3335275"/>
            <a:ext cx="1135200" cy="1215600"/>
          </a:xfrm>
          <a:prstGeom prst="rect">
            <a:avLst/>
          </a:prstGeom>
        </p:spPr>
      </p:pic>
      <p:pic>
        <p:nvPicPr>
          <p:cNvPr id="689" name="Google Shape;689;p86" title="64530798_2469661849752896_9194312563007946752_n.jpg"/>
          <p:cNvPicPr preferRelativeResize="0"/>
          <p:nvPr>
            <p:ph idx="17" type="pic"/>
          </p:nvPr>
        </p:nvPicPr>
        <p:blipFill rotWithShape="1">
          <a:blip r:embed="rId16">
            <a:alphaModFix/>
          </a:blip>
          <a:srcRect b="0" l="15210" r="15210" t="0"/>
          <a:stretch/>
        </p:blipFill>
        <p:spPr>
          <a:xfrm>
            <a:off x="2575300" y="3335875"/>
            <a:ext cx="1215000" cy="1215000"/>
          </a:xfrm>
          <a:prstGeom prst="rect">
            <a:avLst/>
          </a:prstGeom>
        </p:spPr>
      </p:pic>
      <p:pic>
        <p:nvPicPr>
          <p:cNvPr id="690" name="Google Shape;690;p86" title="Jonne Kotta_algae farm.jpg"/>
          <p:cNvPicPr preferRelativeResize="0"/>
          <p:nvPr>
            <p:ph idx="19" type="pic"/>
          </p:nvPr>
        </p:nvPicPr>
        <p:blipFill rotWithShape="1">
          <a:blip r:embed="rId17">
            <a:alphaModFix/>
          </a:blip>
          <a:srcRect b="0" l="12502" r="12495" t="0"/>
          <a:stretch/>
        </p:blipFill>
        <p:spPr>
          <a:xfrm>
            <a:off x="6278800" y="3335875"/>
            <a:ext cx="1215000" cy="1215000"/>
          </a:xfrm>
          <a:prstGeom prst="rect">
            <a:avLst/>
          </a:prstGeom>
        </p:spPr>
      </p:pic>
      <p:sp>
        <p:nvSpPr>
          <p:cNvPr id="691" name="Google Shape;691;p86"/>
          <p:cNvSpPr/>
          <p:nvPr/>
        </p:nvSpPr>
        <p:spPr>
          <a:xfrm>
            <a:off x="1102175" y="2527200"/>
            <a:ext cx="89100" cy="89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7"/>
          <p:cNvSpPr txBox="1"/>
          <p:nvPr>
            <p:ph type="title"/>
          </p:nvPr>
        </p:nvSpPr>
        <p:spPr>
          <a:xfrm>
            <a:off x="420875" y="1552350"/>
            <a:ext cx="6894300" cy="16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Headline</a:t>
            </a:r>
            <a:endParaRPr/>
          </a:p>
          <a:p>
            <a:pPr indent="0" lvl="0" marL="0" rtl="0" algn="l">
              <a:spcBef>
                <a:spcPts val="0"/>
              </a:spcBef>
              <a:spcAft>
                <a:spcPts val="0"/>
              </a:spcAft>
              <a:buNone/>
            </a:pPr>
            <a:r>
              <a:rPr lang="en"/>
              <a:t>Divider Slide</a:t>
            </a:r>
            <a:endParaRPr/>
          </a:p>
          <a:p>
            <a:pPr indent="0" lvl="0" marL="0" rtl="0" algn="l">
              <a:spcBef>
                <a:spcPts val="0"/>
              </a:spcBef>
              <a:spcAft>
                <a:spcPts val="0"/>
              </a:spcAft>
              <a:buNone/>
            </a:pPr>
            <a:r>
              <a:t/>
            </a:r>
            <a:endParaRPr/>
          </a:p>
        </p:txBody>
      </p:sp>
      <p:sp>
        <p:nvSpPr>
          <p:cNvPr id="697" name="Google Shape;697;p87"/>
          <p:cNvSpPr txBox="1"/>
          <p:nvPr>
            <p:ph idx="2" type="title"/>
          </p:nvPr>
        </p:nvSpPr>
        <p:spPr>
          <a:xfrm>
            <a:off x="420875" y="3325100"/>
            <a:ext cx="4053000" cy="14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Subheadline Here</a:t>
            </a:r>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8"/>
          <p:cNvSpPr txBox="1"/>
          <p:nvPr>
            <p:ph type="ctrTitle"/>
          </p:nvPr>
        </p:nvSpPr>
        <p:spPr>
          <a:xfrm>
            <a:off x="311700" y="744575"/>
            <a:ext cx="8520600" cy="3697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0" lang="en"/>
              <a:t>Lorem ipsum dolor sit amet, consectetur adipiscing elit. Nullam porttitor risus aliquet sem ornare, non egestas lacus gravida. </a:t>
            </a:r>
            <a:endParaRPr b="0"/>
          </a:p>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89" title="Harvesting Fucus from a seaweed farm unit.jpg"/>
          <p:cNvPicPr preferRelativeResize="0"/>
          <p:nvPr>
            <p:ph idx="2" type="pic"/>
          </p:nvPr>
        </p:nvPicPr>
        <p:blipFill rotWithShape="1">
          <a:blip r:embed="rId3">
            <a:alphaModFix/>
          </a:blip>
          <a:srcRect b="0" l="16018" r="16018" t="0"/>
          <a:stretch/>
        </p:blipFill>
        <p:spPr>
          <a:xfrm>
            <a:off x="211850" y="203250"/>
            <a:ext cx="4292400" cy="4737000"/>
          </a:xfrm>
          <a:prstGeom prst="rect">
            <a:avLst/>
          </a:prstGeom>
        </p:spPr>
      </p:pic>
      <p:pic>
        <p:nvPicPr>
          <p:cNvPr id="708" name="Google Shape;708;p89" title="IMG_20240805_191958.jpg"/>
          <p:cNvPicPr preferRelativeResize="0"/>
          <p:nvPr>
            <p:ph idx="3" type="pic"/>
          </p:nvPr>
        </p:nvPicPr>
        <p:blipFill rotWithShape="1">
          <a:blip r:embed="rId4">
            <a:alphaModFix/>
          </a:blip>
          <a:srcRect b="0" l="16018" r="16018" t="0"/>
          <a:stretch/>
        </p:blipFill>
        <p:spPr>
          <a:xfrm>
            <a:off x="4639750" y="203250"/>
            <a:ext cx="4292400" cy="4737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0"/>
          <p:cNvSpPr txBox="1"/>
          <p:nvPr>
            <p:ph type="title"/>
          </p:nvPr>
        </p:nvSpPr>
        <p:spPr>
          <a:xfrm>
            <a:off x="452575" y="596800"/>
            <a:ext cx="3262500" cy="13596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lang="en"/>
              <a:t>Headline</a:t>
            </a:r>
            <a:endParaRPr/>
          </a:p>
          <a:p>
            <a:pPr indent="0" lvl="0" marL="0" rtl="0" algn="l">
              <a:lnSpc>
                <a:spcPct val="80000"/>
              </a:lnSpc>
              <a:spcBef>
                <a:spcPts val="0"/>
              </a:spcBef>
              <a:spcAft>
                <a:spcPts val="0"/>
              </a:spcAft>
              <a:buClr>
                <a:schemeClr val="dk1"/>
              </a:buClr>
              <a:buSzPts val="1100"/>
              <a:buFont typeface="Arial"/>
              <a:buNone/>
            </a:pPr>
            <a:r>
              <a:rPr lang="en"/>
              <a:t>Title Here</a:t>
            </a:r>
            <a:endParaRPr/>
          </a:p>
        </p:txBody>
      </p:sp>
      <p:sp>
        <p:nvSpPr>
          <p:cNvPr id="714" name="Google Shape;714;p90"/>
          <p:cNvSpPr txBox="1"/>
          <p:nvPr>
            <p:ph idx="1" type="subTitle"/>
          </p:nvPr>
        </p:nvSpPr>
        <p:spPr>
          <a:xfrm>
            <a:off x="452575" y="1956400"/>
            <a:ext cx="3262500" cy="627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800"/>
              <a:t>Lorem Ipsum SubTitle</a:t>
            </a:r>
            <a:endParaRPr sz="1800"/>
          </a:p>
        </p:txBody>
      </p:sp>
      <p:sp>
        <p:nvSpPr>
          <p:cNvPr id="715" name="Google Shape;715;p90"/>
          <p:cNvSpPr txBox="1"/>
          <p:nvPr>
            <p:ph idx="8" type="body"/>
          </p:nvPr>
        </p:nvSpPr>
        <p:spPr>
          <a:xfrm>
            <a:off x="452575" y="2571750"/>
            <a:ext cx="3247200" cy="187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a:t>
            </a:r>
            <a:endParaRPr/>
          </a:p>
          <a:p>
            <a:pPr indent="0" lvl="0" marL="0" rtl="0" algn="l">
              <a:lnSpc>
                <a:spcPct val="100000"/>
              </a:lnSpc>
              <a:spcBef>
                <a:spcPts val="0"/>
              </a:spcBef>
              <a:spcAft>
                <a:spcPts val="0"/>
              </a:spcAft>
              <a:buClr>
                <a:schemeClr val="dk1"/>
              </a:buClr>
              <a:buSzPts val="1100"/>
              <a:buNone/>
            </a:pPr>
            <a:r>
              <a:t/>
            </a:r>
            <a:endParaRPr/>
          </a:p>
          <a:p>
            <a:pPr indent="0" lvl="0" marL="0" rtl="0" algn="l">
              <a:lnSpc>
                <a:spcPct val="100000"/>
              </a:lnSpc>
              <a:spcBef>
                <a:spcPts val="0"/>
              </a:spcBef>
              <a:spcAft>
                <a:spcPts val="0"/>
              </a:spcAft>
              <a:buClr>
                <a:schemeClr val="dk1"/>
              </a:buClr>
              <a:buSzPts val="1100"/>
              <a:buNone/>
            </a:pPr>
            <a:r>
              <a:rPr lang="en"/>
              <a:t>Lorem ipsum dolor sit amet, consectetur adipiscing elit, sed do eiusmod tempor incididunt ut labore et dolore magna aliqua.</a:t>
            </a:r>
            <a:endParaRPr/>
          </a:p>
        </p:txBody>
      </p:sp>
      <p:pic>
        <p:nvPicPr>
          <p:cNvPr id="716" name="Google Shape;716;p90" title="P_20240601_171230.jpg"/>
          <p:cNvPicPr preferRelativeResize="0"/>
          <p:nvPr>
            <p:ph idx="2" type="pic"/>
          </p:nvPr>
        </p:nvPicPr>
        <p:blipFill rotWithShape="1">
          <a:blip r:embed="rId3">
            <a:alphaModFix/>
          </a:blip>
          <a:srcRect b="0" l="23735" r="23729" t="0"/>
          <a:stretch/>
        </p:blipFill>
        <p:spPr>
          <a:xfrm>
            <a:off x="4014725" y="557375"/>
            <a:ext cx="1374300" cy="1471501"/>
          </a:xfrm>
          <a:prstGeom prst="rect">
            <a:avLst/>
          </a:prstGeom>
          <a:noFill/>
          <a:ln>
            <a:noFill/>
          </a:ln>
        </p:spPr>
      </p:pic>
      <p:pic>
        <p:nvPicPr>
          <p:cNvPr id="717" name="Google Shape;717;p90" title="WhatsApp Image 2025-03-18 at 17.11.51 (1).jpeg"/>
          <p:cNvPicPr preferRelativeResize="0"/>
          <p:nvPr>
            <p:ph idx="3" type="pic"/>
          </p:nvPr>
        </p:nvPicPr>
        <p:blipFill rotWithShape="1">
          <a:blip r:embed="rId4">
            <a:alphaModFix/>
          </a:blip>
          <a:srcRect b="9853" l="0" r="0" t="9845"/>
          <a:stretch/>
        </p:blipFill>
        <p:spPr>
          <a:xfrm>
            <a:off x="5688575" y="557375"/>
            <a:ext cx="1374300" cy="1471500"/>
          </a:xfrm>
          <a:prstGeom prst="rect">
            <a:avLst/>
          </a:prstGeom>
          <a:noFill/>
          <a:ln>
            <a:noFill/>
          </a:ln>
        </p:spPr>
      </p:pic>
      <p:pic>
        <p:nvPicPr>
          <p:cNvPr id="718" name="Google Shape;718;p90" title="186517123_2587625918028185_1092093658214548237_n.jpg"/>
          <p:cNvPicPr preferRelativeResize="0"/>
          <p:nvPr>
            <p:ph idx="4" type="pic"/>
          </p:nvPr>
        </p:nvPicPr>
        <p:blipFill rotWithShape="1">
          <a:blip r:embed="rId5">
            <a:alphaModFix/>
          </a:blip>
          <a:srcRect b="9853" l="0" r="0" t="9845"/>
          <a:stretch/>
        </p:blipFill>
        <p:spPr>
          <a:xfrm>
            <a:off x="7362425" y="557375"/>
            <a:ext cx="1374300" cy="1471500"/>
          </a:xfrm>
          <a:prstGeom prst="rect">
            <a:avLst/>
          </a:prstGeom>
          <a:noFill/>
          <a:ln>
            <a:noFill/>
          </a:ln>
        </p:spPr>
      </p:pic>
      <p:pic>
        <p:nvPicPr>
          <p:cNvPr id="719" name="Google Shape;719;p90" title="b3e0ff30-90dc-48aa-b839-a1f654ef3648.JPG"/>
          <p:cNvPicPr preferRelativeResize="0"/>
          <p:nvPr>
            <p:ph idx="5" type="pic"/>
          </p:nvPr>
        </p:nvPicPr>
        <p:blipFill rotWithShape="1">
          <a:blip r:embed="rId6">
            <a:alphaModFix/>
          </a:blip>
          <a:srcRect b="9853" l="0" r="0" t="9845"/>
          <a:stretch/>
        </p:blipFill>
        <p:spPr>
          <a:xfrm>
            <a:off x="4014725" y="2644475"/>
            <a:ext cx="1374300" cy="1471500"/>
          </a:xfrm>
          <a:prstGeom prst="rect">
            <a:avLst/>
          </a:prstGeom>
          <a:noFill/>
          <a:ln>
            <a:noFill/>
          </a:ln>
        </p:spPr>
      </p:pic>
      <p:pic>
        <p:nvPicPr>
          <p:cNvPr id="720" name="Google Shape;720;p90" title="WhatsApp Image 2025-03-18 at 17.11.52 (5).jpeg"/>
          <p:cNvPicPr preferRelativeResize="0"/>
          <p:nvPr>
            <p:ph idx="7" type="pic"/>
          </p:nvPr>
        </p:nvPicPr>
        <p:blipFill rotWithShape="1">
          <a:blip r:embed="rId7">
            <a:alphaModFix/>
          </a:blip>
          <a:srcRect b="9885" l="0" r="0" t="9877"/>
          <a:stretch/>
        </p:blipFill>
        <p:spPr>
          <a:xfrm>
            <a:off x="7362425" y="2644475"/>
            <a:ext cx="1374300" cy="1471500"/>
          </a:xfrm>
          <a:prstGeom prst="rect">
            <a:avLst/>
          </a:prstGeom>
          <a:noFill/>
          <a:ln>
            <a:noFill/>
          </a:ln>
        </p:spPr>
      </p:pic>
      <p:sp>
        <p:nvSpPr>
          <p:cNvPr id="721" name="Google Shape;721;p90"/>
          <p:cNvSpPr txBox="1"/>
          <p:nvPr>
            <p:ph idx="9" type="subTitle"/>
          </p:nvPr>
        </p:nvSpPr>
        <p:spPr>
          <a:xfrm>
            <a:off x="4014725" y="2028875"/>
            <a:ext cx="1374300" cy="55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en" sz="1000"/>
              <a:t>LOREM IPSUM TITLE HERE</a:t>
            </a:r>
            <a:endParaRPr b="0" sz="1000"/>
          </a:p>
        </p:txBody>
      </p:sp>
      <p:sp>
        <p:nvSpPr>
          <p:cNvPr id="722" name="Google Shape;722;p90"/>
          <p:cNvSpPr txBox="1"/>
          <p:nvPr>
            <p:ph idx="13" type="subTitle"/>
          </p:nvPr>
        </p:nvSpPr>
        <p:spPr>
          <a:xfrm>
            <a:off x="5688575" y="2028875"/>
            <a:ext cx="1374300" cy="55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en" sz="1000"/>
              <a:t>LOREM IPSUM TITLE HERE</a:t>
            </a:r>
            <a:endParaRPr b="0" sz="1000"/>
          </a:p>
        </p:txBody>
      </p:sp>
      <p:sp>
        <p:nvSpPr>
          <p:cNvPr id="723" name="Google Shape;723;p90"/>
          <p:cNvSpPr txBox="1"/>
          <p:nvPr>
            <p:ph idx="14" type="subTitle"/>
          </p:nvPr>
        </p:nvSpPr>
        <p:spPr>
          <a:xfrm>
            <a:off x="7362425" y="2028875"/>
            <a:ext cx="1374300" cy="55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en" sz="1000"/>
              <a:t>LOREM IPSUM TITLE HERE</a:t>
            </a:r>
            <a:endParaRPr b="0" sz="1000"/>
          </a:p>
        </p:txBody>
      </p:sp>
      <p:sp>
        <p:nvSpPr>
          <p:cNvPr id="724" name="Google Shape;724;p90"/>
          <p:cNvSpPr txBox="1"/>
          <p:nvPr>
            <p:ph idx="15" type="subTitle"/>
          </p:nvPr>
        </p:nvSpPr>
        <p:spPr>
          <a:xfrm>
            <a:off x="4014725" y="4115975"/>
            <a:ext cx="1374300" cy="55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en" sz="1000"/>
              <a:t>LOREM IPSUM TITLE HERE</a:t>
            </a:r>
            <a:endParaRPr b="0" sz="1000"/>
          </a:p>
        </p:txBody>
      </p:sp>
      <p:sp>
        <p:nvSpPr>
          <p:cNvPr id="725" name="Google Shape;725;p90"/>
          <p:cNvSpPr txBox="1"/>
          <p:nvPr>
            <p:ph idx="16" type="subTitle"/>
          </p:nvPr>
        </p:nvSpPr>
        <p:spPr>
          <a:xfrm>
            <a:off x="5688575" y="4115975"/>
            <a:ext cx="1374300" cy="55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en" sz="1000"/>
              <a:t>LOREM IPSUM TITLE HERE</a:t>
            </a:r>
            <a:endParaRPr b="0" sz="1000"/>
          </a:p>
        </p:txBody>
      </p:sp>
      <p:sp>
        <p:nvSpPr>
          <p:cNvPr id="726" name="Google Shape;726;p90"/>
          <p:cNvSpPr txBox="1"/>
          <p:nvPr>
            <p:ph idx="17" type="subTitle"/>
          </p:nvPr>
        </p:nvSpPr>
        <p:spPr>
          <a:xfrm>
            <a:off x="7362425" y="4115975"/>
            <a:ext cx="1374300" cy="55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0" lang="en" sz="1000"/>
              <a:t>LOREM IPSUM TITLE HERE</a:t>
            </a:r>
            <a:endParaRPr b="0" sz="1000"/>
          </a:p>
        </p:txBody>
      </p:sp>
      <p:pic>
        <p:nvPicPr>
          <p:cNvPr id="727" name="Google Shape;727;p90" title="WhatsApp Image 2025-03-18 at 17.11.52 (4).jpeg"/>
          <p:cNvPicPr preferRelativeResize="0"/>
          <p:nvPr>
            <p:ph idx="2" type="pic"/>
          </p:nvPr>
        </p:nvPicPr>
        <p:blipFill rotWithShape="1">
          <a:blip r:embed="rId8">
            <a:alphaModFix/>
          </a:blip>
          <a:srcRect b="9853" l="0" r="0" t="9845"/>
          <a:stretch/>
        </p:blipFill>
        <p:spPr>
          <a:xfrm>
            <a:off x="5740350" y="2644475"/>
            <a:ext cx="1374300" cy="1471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2"/>
          <p:cNvSpPr txBox="1"/>
          <p:nvPr>
            <p:ph type="title"/>
          </p:nvPr>
        </p:nvSpPr>
        <p:spPr>
          <a:xfrm>
            <a:off x="420875" y="1402000"/>
            <a:ext cx="68943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2"/>
          <p:cNvSpPr txBox="1"/>
          <p:nvPr>
            <p:ph idx="2" type="title"/>
          </p:nvPr>
        </p:nvSpPr>
        <p:spPr>
          <a:xfrm>
            <a:off x="420875" y="3906975"/>
            <a:ext cx="4551600" cy="103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3"/>
          <p:cNvSpPr txBox="1"/>
          <p:nvPr>
            <p:ph type="title"/>
          </p:nvPr>
        </p:nvSpPr>
        <p:spPr>
          <a:xfrm>
            <a:off x="420875" y="1552350"/>
            <a:ext cx="6894300" cy="16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93"/>
          <p:cNvSpPr txBox="1"/>
          <p:nvPr>
            <p:ph idx="2" type="title"/>
          </p:nvPr>
        </p:nvSpPr>
        <p:spPr>
          <a:xfrm>
            <a:off x="420875" y="3355325"/>
            <a:ext cx="4211700" cy="143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7"/>
          <p:cNvSpPr txBox="1"/>
          <p:nvPr>
            <p:ph type="title"/>
          </p:nvPr>
        </p:nvSpPr>
        <p:spPr>
          <a:xfrm>
            <a:off x="420875" y="1668375"/>
            <a:ext cx="4324800" cy="165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Headline</a:t>
            </a:r>
            <a:endParaRPr/>
          </a:p>
          <a:p>
            <a:pPr indent="0" lvl="0" marL="0" rtl="0" algn="l">
              <a:spcBef>
                <a:spcPts val="0"/>
              </a:spcBef>
              <a:spcAft>
                <a:spcPts val="0"/>
              </a:spcAft>
              <a:buNone/>
            </a:pPr>
            <a:r>
              <a:rPr lang="en"/>
              <a:t>Title Here</a:t>
            </a:r>
            <a:endParaRPr/>
          </a:p>
        </p:txBody>
      </p:sp>
      <p:pic>
        <p:nvPicPr>
          <p:cNvPr id="439" name="Google Shape;439;p67" title="P_20220908_125911.jpg"/>
          <p:cNvPicPr preferRelativeResize="0"/>
          <p:nvPr>
            <p:ph idx="3" type="pic"/>
          </p:nvPr>
        </p:nvPicPr>
        <p:blipFill rotWithShape="1">
          <a:blip r:embed="rId3">
            <a:alphaModFix/>
          </a:blip>
          <a:srcRect b="15789" l="0" r="0" t="15796"/>
          <a:stretch/>
        </p:blipFill>
        <p:spPr>
          <a:xfrm>
            <a:off x="5039775" y="196800"/>
            <a:ext cx="3905400" cy="4749900"/>
          </a:xfrm>
          <a:prstGeom prst="rect">
            <a:avLst/>
          </a:prstGeom>
        </p:spPr>
      </p:pic>
      <p:sp>
        <p:nvSpPr>
          <p:cNvPr id="440" name="Google Shape;440;p67"/>
          <p:cNvSpPr txBox="1"/>
          <p:nvPr>
            <p:ph idx="2" type="title"/>
          </p:nvPr>
        </p:nvSpPr>
        <p:spPr>
          <a:xfrm>
            <a:off x="420875" y="3318675"/>
            <a:ext cx="3698700" cy="52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Subtitle</a:t>
            </a:r>
            <a:endParaRPr/>
          </a:p>
          <a:p>
            <a:pPr indent="0" lvl="0" marL="0" rtl="0" algn="l">
              <a:spcBef>
                <a:spcPts val="0"/>
              </a:spcBef>
              <a:spcAft>
                <a:spcPts val="0"/>
              </a:spcAft>
              <a:buNone/>
            </a:pPr>
            <a:r>
              <a:rPr lang="en"/>
              <a:t>Date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94"/>
          <p:cNvSpPr txBox="1"/>
          <p:nvPr>
            <p:ph idx="1" type="body"/>
          </p:nvPr>
        </p:nvSpPr>
        <p:spPr>
          <a:xfrm>
            <a:off x="452575" y="1987500"/>
            <a:ext cx="4263600" cy="2805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749" name="Google Shape;749;p94"/>
          <p:cNvSpPr/>
          <p:nvPr>
            <p:ph idx="2" type="pic"/>
          </p:nvPr>
        </p:nvSpPr>
        <p:spPr>
          <a:xfrm>
            <a:off x="5039775" y="2624675"/>
            <a:ext cx="3905400" cy="2168400"/>
          </a:xfrm>
          <a:prstGeom prst="rect">
            <a:avLst/>
          </a:prstGeom>
        </p:spPr>
      </p:sp>
      <p:sp>
        <p:nvSpPr>
          <p:cNvPr id="750" name="Google Shape;750;p94"/>
          <p:cNvSpPr txBox="1"/>
          <p:nvPr>
            <p:ph type="title"/>
          </p:nvPr>
        </p:nvSpPr>
        <p:spPr>
          <a:xfrm>
            <a:off x="452575" y="596800"/>
            <a:ext cx="4263600" cy="133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94"/>
          <p:cNvSpPr/>
          <p:nvPr>
            <p:ph idx="3" type="pic"/>
          </p:nvPr>
        </p:nvSpPr>
        <p:spPr>
          <a:xfrm>
            <a:off x="5039775" y="333450"/>
            <a:ext cx="3905400" cy="2168400"/>
          </a:xfrm>
          <a:prstGeom prst="rect">
            <a:avLst/>
          </a:prstGeom>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5"/>
          <p:cNvSpPr txBox="1"/>
          <p:nvPr>
            <p:ph idx="1" type="body"/>
          </p:nvPr>
        </p:nvSpPr>
        <p:spPr>
          <a:xfrm>
            <a:off x="560525" y="3718900"/>
            <a:ext cx="3815100" cy="8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757" name="Google Shape;757;p95"/>
          <p:cNvSpPr txBox="1"/>
          <p:nvPr>
            <p:ph type="title"/>
          </p:nvPr>
        </p:nvSpPr>
        <p:spPr>
          <a:xfrm>
            <a:off x="450850" y="596800"/>
            <a:ext cx="8118900" cy="14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95"/>
          <p:cNvSpPr txBox="1"/>
          <p:nvPr>
            <p:ph idx="2" type="body"/>
          </p:nvPr>
        </p:nvSpPr>
        <p:spPr>
          <a:xfrm>
            <a:off x="4754749" y="3718900"/>
            <a:ext cx="3815100" cy="8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6"/>
          <p:cNvSpPr txBox="1"/>
          <p:nvPr>
            <p:ph idx="1" type="body"/>
          </p:nvPr>
        </p:nvSpPr>
        <p:spPr>
          <a:xfrm>
            <a:off x="589475" y="2780825"/>
            <a:ext cx="1641300" cy="171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764" name="Google Shape;764;p96"/>
          <p:cNvSpPr txBox="1"/>
          <p:nvPr>
            <p:ph idx="2" type="body"/>
          </p:nvPr>
        </p:nvSpPr>
        <p:spPr>
          <a:xfrm>
            <a:off x="2601850" y="2780825"/>
            <a:ext cx="1641300" cy="171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765" name="Google Shape;765;p96"/>
          <p:cNvSpPr txBox="1"/>
          <p:nvPr>
            <p:ph type="title"/>
          </p:nvPr>
        </p:nvSpPr>
        <p:spPr>
          <a:xfrm>
            <a:off x="452575" y="596800"/>
            <a:ext cx="8102100" cy="133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96"/>
          <p:cNvSpPr txBox="1"/>
          <p:nvPr>
            <p:ph idx="3" type="body"/>
          </p:nvPr>
        </p:nvSpPr>
        <p:spPr>
          <a:xfrm>
            <a:off x="4601450" y="2780825"/>
            <a:ext cx="1641300" cy="171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767" name="Google Shape;767;p96"/>
          <p:cNvSpPr txBox="1"/>
          <p:nvPr>
            <p:ph idx="4" type="body"/>
          </p:nvPr>
        </p:nvSpPr>
        <p:spPr>
          <a:xfrm>
            <a:off x="6602800" y="2780825"/>
            <a:ext cx="1641300" cy="171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7"/>
          <p:cNvSpPr txBox="1"/>
          <p:nvPr>
            <p:ph idx="1" type="body"/>
          </p:nvPr>
        </p:nvSpPr>
        <p:spPr>
          <a:xfrm>
            <a:off x="452575" y="2115975"/>
            <a:ext cx="4418100" cy="2694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773" name="Google Shape;773;p97"/>
          <p:cNvSpPr txBox="1"/>
          <p:nvPr>
            <p:ph type="title"/>
          </p:nvPr>
        </p:nvSpPr>
        <p:spPr>
          <a:xfrm>
            <a:off x="452575" y="596800"/>
            <a:ext cx="4418100" cy="14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97"/>
          <p:cNvSpPr/>
          <p:nvPr>
            <p:ph idx="2" type="pic"/>
          </p:nvPr>
        </p:nvSpPr>
        <p:spPr>
          <a:xfrm>
            <a:off x="5039775" y="333525"/>
            <a:ext cx="3905400" cy="4476600"/>
          </a:xfrm>
          <a:prstGeom prst="rect">
            <a:avLst/>
          </a:prstGeom>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8"/>
          <p:cNvSpPr txBox="1"/>
          <p:nvPr>
            <p:ph idx="1" type="subTitle"/>
          </p:nvPr>
        </p:nvSpPr>
        <p:spPr>
          <a:xfrm>
            <a:off x="566350" y="3733773"/>
            <a:ext cx="1466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780" name="Google Shape;780;p98"/>
          <p:cNvSpPr txBox="1"/>
          <p:nvPr>
            <p:ph type="title"/>
          </p:nvPr>
        </p:nvSpPr>
        <p:spPr>
          <a:xfrm>
            <a:off x="450850" y="596800"/>
            <a:ext cx="8202000" cy="121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8"/>
          <p:cNvSpPr/>
          <p:nvPr>
            <p:ph idx="2" type="pic"/>
          </p:nvPr>
        </p:nvSpPr>
        <p:spPr>
          <a:xfrm>
            <a:off x="566350" y="2112098"/>
            <a:ext cx="1466400" cy="1570200"/>
          </a:xfrm>
          <a:prstGeom prst="rect">
            <a:avLst/>
          </a:prstGeom>
        </p:spPr>
      </p:sp>
      <p:sp>
        <p:nvSpPr>
          <p:cNvPr id="782" name="Google Shape;782;p98"/>
          <p:cNvSpPr/>
          <p:nvPr>
            <p:ph idx="3" type="pic"/>
          </p:nvPr>
        </p:nvSpPr>
        <p:spPr>
          <a:xfrm>
            <a:off x="2588275" y="2112098"/>
            <a:ext cx="1466400" cy="1570200"/>
          </a:xfrm>
          <a:prstGeom prst="rect">
            <a:avLst/>
          </a:prstGeom>
        </p:spPr>
      </p:sp>
      <p:sp>
        <p:nvSpPr>
          <p:cNvPr id="783" name="Google Shape;783;p98"/>
          <p:cNvSpPr/>
          <p:nvPr>
            <p:ph idx="4" type="pic"/>
          </p:nvPr>
        </p:nvSpPr>
        <p:spPr>
          <a:xfrm>
            <a:off x="4613113" y="2112098"/>
            <a:ext cx="1466400" cy="1570200"/>
          </a:xfrm>
          <a:prstGeom prst="rect">
            <a:avLst/>
          </a:prstGeom>
        </p:spPr>
      </p:sp>
      <p:sp>
        <p:nvSpPr>
          <p:cNvPr id="784" name="Google Shape;784;p98"/>
          <p:cNvSpPr/>
          <p:nvPr>
            <p:ph idx="5" type="pic"/>
          </p:nvPr>
        </p:nvSpPr>
        <p:spPr>
          <a:xfrm>
            <a:off x="6637950" y="2112098"/>
            <a:ext cx="1466400" cy="1570200"/>
          </a:xfrm>
          <a:prstGeom prst="rect">
            <a:avLst/>
          </a:prstGeom>
        </p:spPr>
      </p:sp>
      <p:sp>
        <p:nvSpPr>
          <p:cNvPr id="785" name="Google Shape;785;p98"/>
          <p:cNvSpPr txBox="1"/>
          <p:nvPr>
            <p:ph idx="6" type="subTitle"/>
          </p:nvPr>
        </p:nvSpPr>
        <p:spPr>
          <a:xfrm>
            <a:off x="2588275" y="3733773"/>
            <a:ext cx="1466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786" name="Google Shape;786;p98"/>
          <p:cNvSpPr txBox="1"/>
          <p:nvPr>
            <p:ph idx="7" type="subTitle"/>
          </p:nvPr>
        </p:nvSpPr>
        <p:spPr>
          <a:xfrm>
            <a:off x="4613113" y="3733773"/>
            <a:ext cx="1466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787" name="Google Shape;787;p98"/>
          <p:cNvSpPr txBox="1"/>
          <p:nvPr>
            <p:ph idx="8" type="subTitle"/>
          </p:nvPr>
        </p:nvSpPr>
        <p:spPr>
          <a:xfrm>
            <a:off x="6637950" y="3733773"/>
            <a:ext cx="1466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9"/>
          <p:cNvSpPr txBox="1"/>
          <p:nvPr>
            <p:ph idx="1" type="subTitle"/>
          </p:nvPr>
        </p:nvSpPr>
        <p:spPr>
          <a:xfrm>
            <a:off x="604925" y="2895925"/>
            <a:ext cx="1607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793" name="Google Shape;793;p99"/>
          <p:cNvSpPr txBox="1"/>
          <p:nvPr>
            <p:ph idx="3" type="subTitle"/>
          </p:nvPr>
        </p:nvSpPr>
        <p:spPr>
          <a:xfrm>
            <a:off x="3814850" y="2895925"/>
            <a:ext cx="1607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794" name="Google Shape;794;p99"/>
          <p:cNvSpPr txBox="1"/>
          <p:nvPr>
            <p:ph idx="5" type="subTitle"/>
          </p:nvPr>
        </p:nvSpPr>
        <p:spPr>
          <a:xfrm>
            <a:off x="6954225" y="2895925"/>
            <a:ext cx="1607400" cy="77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p99"/>
          <p:cNvSpPr txBox="1"/>
          <p:nvPr>
            <p:ph idx="6" type="body"/>
          </p:nvPr>
        </p:nvSpPr>
        <p:spPr>
          <a:xfrm>
            <a:off x="6954219" y="3820525"/>
            <a:ext cx="1607400" cy="8736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t/>
            </a:r>
            <a:endParaRPr/>
          </a:p>
        </p:txBody>
      </p:sp>
      <p:sp>
        <p:nvSpPr>
          <p:cNvPr id="796" name="Google Shape;796;p99"/>
          <p:cNvSpPr txBox="1"/>
          <p:nvPr>
            <p:ph idx="2" type="body"/>
          </p:nvPr>
        </p:nvSpPr>
        <p:spPr>
          <a:xfrm>
            <a:off x="604925" y="3820525"/>
            <a:ext cx="1607400" cy="8736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t/>
            </a:r>
            <a:endParaRPr/>
          </a:p>
        </p:txBody>
      </p:sp>
      <p:sp>
        <p:nvSpPr>
          <p:cNvPr id="797" name="Google Shape;797;p99"/>
          <p:cNvSpPr txBox="1"/>
          <p:nvPr>
            <p:ph idx="4" type="body"/>
          </p:nvPr>
        </p:nvSpPr>
        <p:spPr>
          <a:xfrm>
            <a:off x="3814850" y="3820525"/>
            <a:ext cx="1607400" cy="8736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t/>
            </a:r>
            <a:endParaRPr/>
          </a:p>
        </p:txBody>
      </p:sp>
      <p:sp>
        <p:nvSpPr>
          <p:cNvPr id="798" name="Google Shape;798;p99"/>
          <p:cNvSpPr txBox="1"/>
          <p:nvPr>
            <p:ph type="title"/>
          </p:nvPr>
        </p:nvSpPr>
        <p:spPr>
          <a:xfrm>
            <a:off x="450850" y="596800"/>
            <a:ext cx="8224500" cy="128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00"/>
          <p:cNvSpPr txBox="1"/>
          <p:nvPr>
            <p:ph type="title"/>
          </p:nvPr>
        </p:nvSpPr>
        <p:spPr>
          <a:xfrm>
            <a:off x="452575" y="3071200"/>
            <a:ext cx="4418100" cy="167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00"/>
          <p:cNvSpPr/>
          <p:nvPr>
            <p:ph idx="2" type="pic"/>
          </p:nvPr>
        </p:nvSpPr>
        <p:spPr>
          <a:xfrm>
            <a:off x="213750" y="586950"/>
            <a:ext cx="8701800" cy="2327100"/>
          </a:xfrm>
          <a:prstGeom prst="rect">
            <a:avLst/>
          </a:prstGeom>
        </p:spPr>
      </p:sp>
      <p:sp>
        <p:nvSpPr>
          <p:cNvPr id="805" name="Google Shape;805;p100"/>
          <p:cNvSpPr txBox="1"/>
          <p:nvPr>
            <p:ph idx="1" type="body"/>
          </p:nvPr>
        </p:nvSpPr>
        <p:spPr>
          <a:xfrm>
            <a:off x="5362800" y="3071200"/>
            <a:ext cx="3552600" cy="8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01"/>
          <p:cNvSpPr/>
          <p:nvPr>
            <p:ph idx="2" type="pic"/>
          </p:nvPr>
        </p:nvSpPr>
        <p:spPr>
          <a:xfrm>
            <a:off x="6445900" y="626975"/>
            <a:ext cx="1932900" cy="2070000"/>
          </a:xfrm>
          <a:prstGeom prst="rect">
            <a:avLst/>
          </a:prstGeom>
        </p:spPr>
      </p:sp>
      <p:sp>
        <p:nvSpPr>
          <p:cNvPr id="811" name="Google Shape;811;p101"/>
          <p:cNvSpPr/>
          <p:nvPr>
            <p:ph idx="3" type="pic"/>
          </p:nvPr>
        </p:nvSpPr>
        <p:spPr>
          <a:xfrm>
            <a:off x="4286225" y="626975"/>
            <a:ext cx="1932900" cy="2070000"/>
          </a:xfrm>
          <a:prstGeom prst="rect">
            <a:avLst/>
          </a:prstGeom>
        </p:spPr>
      </p:sp>
      <p:sp>
        <p:nvSpPr>
          <p:cNvPr id="812" name="Google Shape;812;p101"/>
          <p:cNvSpPr txBox="1"/>
          <p:nvPr>
            <p:ph type="title"/>
          </p:nvPr>
        </p:nvSpPr>
        <p:spPr>
          <a:xfrm>
            <a:off x="450850" y="596800"/>
            <a:ext cx="3690300" cy="160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01"/>
          <p:cNvSpPr txBox="1"/>
          <p:nvPr>
            <p:ph idx="1" type="subTitle"/>
          </p:nvPr>
        </p:nvSpPr>
        <p:spPr>
          <a:xfrm>
            <a:off x="4286225" y="2802675"/>
            <a:ext cx="1906800" cy="7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1"/>
          <p:cNvSpPr txBox="1"/>
          <p:nvPr>
            <p:ph idx="4" type="body"/>
          </p:nvPr>
        </p:nvSpPr>
        <p:spPr>
          <a:xfrm>
            <a:off x="4286225" y="3680575"/>
            <a:ext cx="1906800" cy="829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815" name="Google Shape;815;p101"/>
          <p:cNvSpPr txBox="1"/>
          <p:nvPr>
            <p:ph idx="5" type="subTitle"/>
          </p:nvPr>
        </p:nvSpPr>
        <p:spPr>
          <a:xfrm>
            <a:off x="6458950" y="2802675"/>
            <a:ext cx="1906800" cy="7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01"/>
          <p:cNvSpPr txBox="1"/>
          <p:nvPr>
            <p:ph idx="6" type="body"/>
          </p:nvPr>
        </p:nvSpPr>
        <p:spPr>
          <a:xfrm>
            <a:off x="6458950" y="3680650"/>
            <a:ext cx="1906800" cy="829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817" name="Google Shape;817;p101"/>
          <p:cNvSpPr txBox="1"/>
          <p:nvPr>
            <p:ph idx="7" type="body"/>
          </p:nvPr>
        </p:nvSpPr>
        <p:spPr>
          <a:xfrm>
            <a:off x="450850" y="2282225"/>
            <a:ext cx="3690300" cy="2227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2"/>
          <p:cNvSpPr txBox="1"/>
          <p:nvPr>
            <p:ph idx="1" type="body"/>
          </p:nvPr>
        </p:nvSpPr>
        <p:spPr>
          <a:xfrm>
            <a:off x="452575" y="2032850"/>
            <a:ext cx="3954600" cy="2630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823" name="Google Shape;823;p102"/>
          <p:cNvSpPr txBox="1"/>
          <p:nvPr>
            <p:ph type="title"/>
          </p:nvPr>
        </p:nvSpPr>
        <p:spPr>
          <a:xfrm>
            <a:off x="452575" y="633600"/>
            <a:ext cx="3954600" cy="131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3"/>
          <p:cNvSpPr txBox="1"/>
          <p:nvPr>
            <p:ph idx="8" type="body"/>
          </p:nvPr>
        </p:nvSpPr>
        <p:spPr>
          <a:xfrm>
            <a:off x="452525" y="2736100"/>
            <a:ext cx="3262500" cy="20073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829" name="Google Shape;829;p103"/>
          <p:cNvSpPr txBox="1"/>
          <p:nvPr>
            <p:ph type="title"/>
          </p:nvPr>
        </p:nvSpPr>
        <p:spPr>
          <a:xfrm>
            <a:off x="452575" y="404975"/>
            <a:ext cx="3262500" cy="15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03"/>
          <p:cNvSpPr/>
          <p:nvPr>
            <p:ph idx="2" type="pic"/>
          </p:nvPr>
        </p:nvSpPr>
        <p:spPr>
          <a:xfrm>
            <a:off x="4014725" y="404975"/>
            <a:ext cx="1374300" cy="1471500"/>
          </a:xfrm>
          <a:prstGeom prst="rect">
            <a:avLst/>
          </a:prstGeom>
        </p:spPr>
      </p:sp>
      <p:sp>
        <p:nvSpPr>
          <p:cNvPr id="831" name="Google Shape;831;p103"/>
          <p:cNvSpPr/>
          <p:nvPr>
            <p:ph idx="3" type="pic"/>
          </p:nvPr>
        </p:nvSpPr>
        <p:spPr>
          <a:xfrm>
            <a:off x="5688575" y="404975"/>
            <a:ext cx="1374300" cy="1471500"/>
          </a:xfrm>
          <a:prstGeom prst="rect">
            <a:avLst/>
          </a:prstGeom>
        </p:spPr>
      </p:sp>
      <p:sp>
        <p:nvSpPr>
          <p:cNvPr id="832" name="Google Shape;832;p103"/>
          <p:cNvSpPr/>
          <p:nvPr>
            <p:ph idx="4" type="pic"/>
          </p:nvPr>
        </p:nvSpPr>
        <p:spPr>
          <a:xfrm>
            <a:off x="7362425" y="404975"/>
            <a:ext cx="1374300" cy="1471500"/>
          </a:xfrm>
          <a:prstGeom prst="rect">
            <a:avLst/>
          </a:prstGeom>
        </p:spPr>
      </p:sp>
      <p:sp>
        <p:nvSpPr>
          <p:cNvPr id="833" name="Google Shape;833;p103"/>
          <p:cNvSpPr/>
          <p:nvPr>
            <p:ph idx="5" type="pic"/>
          </p:nvPr>
        </p:nvSpPr>
        <p:spPr>
          <a:xfrm>
            <a:off x="4014725" y="2644475"/>
            <a:ext cx="1374300" cy="1471500"/>
          </a:xfrm>
          <a:prstGeom prst="rect">
            <a:avLst/>
          </a:prstGeom>
        </p:spPr>
      </p:sp>
      <p:sp>
        <p:nvSpPr>
          <p:cNvPr id="834" name="Google Shape;834;p103"/>
          <p:cNvSpPr/>
          <p:nvPr>
            <p:ph idx="6" type="pic"/>
          </p:nvPr>
        </p:nvSpPr>
        <p:spPr>
          <a:xfrm>
            <a:off x="5688575" y="2644475"/>
            <a:ext cx="1374300" cy="1471500"/>
          </a:xfrm>
          <a:prstGeom prst="rect">
            <a:avLst/>
          </a:prstGeom>
        </p:spPr>
      </p:sp>
      <p:sp>
        <p:nvSpPr>
          <p:cNvPr id="835" name="Google Shape;835;p103"/>
          <p:cNvSpPr/>
          <p:nvPr>
            <p:ph idx="7" type="pic"/>
          </p:nvPr>
        </p:nvSpPr>
        <p:spPr>
          <a:xfrm>
            <a:off x="7362425" y="2644475"/>
            <a:ext cx="1374300" cy="1471500"/>
          </a:xfrm>
          <a:prstGeom prst="rect">
            <a:avLst/>
          </a:prstGeom>
        </p:spPr>
      </p:sp>
      <p:sp>
        <p:nvSpPr>
          <p:cNvPr id="836" name="Google Shape;836;p103"/>
          <p:cNvSpPr txBox="1"/>
          <p:nvPr>
            <p:ph idx="1" type="subTitle"/>
          </p:nvPr>
        </p:nvSpPr>
        <p:spPr>
          <a:xfrm>
            <a:off x="452575" y="2032600"/>
            <a:ext cx="3262500" cy="62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03"/>
          <p:cNvSpPr txBox="1"/>
          <p:nvPr>
            <p:ph idx="9" type="subTitle"/>
          </p:nvPr>
        </p:nvSpPr>
        <p:spPr>
          <a:xfrm>
            <a:off x="4026425" y="1876475"/>
            <a:ext cx="1374300" cy="62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38" name="Google Shape;838;p103"/>
          <p:cNvSpPr txBox="1"/>
          <p:nvPr>
            <p:ph idx="13" type="subTitle"/>
          </p:nvPr>
        </p:nvSpPr>
        <p:spPr>
          <a:xfrm>
            <a:off x="5688575" y="1876475"/>
            <a:ext cx="1374300" cy="62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39" name="Google Shape;839;p103"/>
          <p:cNvSpPr txBox="1"/>
          <p:nvPr>
            <p:ph idx="14" type="subTitle"/>
          </p:nvPr>
        </p:nvSpPr>
        <p:spPr>
          <a:xfrm>
            <a:off x="7374125" y="1876475"/>
            <a:ext cx="1362600" cy="62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40" name="Google Shape;840;p103"/>
          <p:cNvSpPr txBox="1"/>
          <p:nvPr>
            <p:ph idx="15" type="subTitle"/>
          </p:nvPr>
        </p:nvSpPr>
        <p:spPr>
          <a:xfrm>
            <a:off x="4040125" y="4115975"/>
            <a:ext cx="1348800" cy="62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41" name="Google Shape;841;p103"/>
          <p:cNvSpPr txBox="1"/>
          <p:nvPr>
            <p:ph idx="16" type="subTitle"/>
          </p:nvPr>
        </p:nvSpPr>
        <p:spPr>
          <a:xfrm>
            <a:off x="5714075" y="4115975"/>
            <a:ext cx="1348800" cy="62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42" name="Google Shape;842;p103"/>
          <p:cNvSpPr txBox="1"/>
          <p:nvPr>
            <p:ph idx="17" type="subTitle"/>
          </p:nvPr>
        </p:nvSpPr>
        <p:spPr>
          <a:xfrm>
            <a:off x="7387925" y="4115975"/>
            <a:ext cx="1348800" cy="62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8"/>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222222"/>
                </a:solidFill>
              </a:rPr>
              <a:t>About the project</a:t>
            </a:r>
            <a:endParaRPr/>
          </a:p>
        </p:txBody>
      </p:sp>
      <p:sp>
        <p:nvSpPr>
          <p:cNvPr id="446" name="Google Shape;446;p68"/>
          <p:cNvSpPr txBox="1"/>
          <p:nvPr>
            <p:ph idx="4" type="subTitle"/>
          </p:nvPr>
        </p:nvSpPr>
        <p:spPr>
          <a:xfrm>
            <a:off x="483175" y="1336150"/>
            <a:ext cx="8184600" cy="113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goal </a:t>
            </a:r>
            <a:br>
              <a:rPr lang="en"/>
            </a:br>
            <a:r>
              <a:rPr b="0" lang="en" sz="1200">
                <a:solidFill>
                  <a:srgbClr val="222222"/>
                </a:solidFill>
              </a:rPr>
              <a:t>MarTe fosters sustainable blue growth in the Baltic Sea region through an innovative cross-border ecosystem connecting Estonia and Latvia. By engaging academic institutions, industry stakeholders, government agencies, and civil society, MarTe aims to catalyze innovation and advance marine technologies for environmental sustainability and regional economic prosperity.</a:t>
            </a:r>
            <a:endParaRPr b="0" sz="1200">
              <a:solidFill>
                <a:srgbClr val="222222"/>
              </a:solidFill>
            </a:endParaRPr>
          </a:p>
          <a:p>
            <a:pPr indent="0" lvl="0" marL="0" rtl="0" algn="l">
              <a:spcBef>
                <a:spcPts val="0"/>
              </a:spcBef>
              <a:spcAft>
                <a:spcPts val="0"/>
              </a:spcAft>
              <a:buNone/>
            </a:pPr>
            <a:r>
              <a:t/>
            </a:r>
            <a:endParaRPr b="0" sz="1200">
              <a:solidFill>
                <a:srgbClr val="222222"/>
              </a:solidFill>
            </a:endParaRPr>
          </a:p>
          <a:p>
            <a:pPr indent="0" lvl="0" marL="0" rtl="0" algn="l">
              <a:lnSpc>
                <a:spcPct val="115000"/>
              </a:lnSpc>
              <a:spcBef>
                <a:spcPts val="0"/>
              </a:spcBef>
              <a:spcAft>
                <a:spcPts val="0"/>
              </a:spcAft>
              <a:buNone/>
            </a:pPr>
            <a:r>
              <a:t/>
            </a:r>
            <a:endParaRPr b="0" sz="1200">
              <a:solidFill>
                <a:srgbClr val="222222"/>
              </a:solidFill>
            </a:endParaRPr>
          </a:p>
        </p:txBody>
      </p:sp>
      <p:sp>
        <p:nvSpPr>
          <p:cNvPr id="447" name="Google Shape;447;p68"/>
          <p:cNvSpPr txBox="1"/>
          <p:nvPr>
            <p:ph idx="2" type="body"/>
          </p:nvPr>
        </p:nvSpPr>
        <p:spPr>
          <a:xfrm>
            <a:off x="483175" y="3085625"/>
            <a:ext cx="1898100" cy="1618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b="1" lang="en" sz="1600">
                <a:solidFill>
                  <a:srgbClr val="222222"/>
                </a:solidFill>
              </a:rPr>
              <a:t>Duration </a:t>
            </a:r>
            <a:br>
              <a:rPr b="1" lang="en">
                <a:solidFill>
                  <a:srgbClr val="222222"/>
                </a:solidFill>
              </a:rPr>
            </a:br>
            <a:r>
              <a:rPr lang="en">
                <a:solidFill>
                  <a:srgbClr val="222222"/>
                </a:solidFill>
              </a:rPr>
              <a:t>01.01.2025 – 31.12.2028</a:t>
            </a:r>
            <a:endParaRPr/>
          </a:p>
        </p:txBody>
      </p:sp>
      <p:sp>
        <p:nvSpPr>
          <p:cNvPr id="448" name="Google Shape;448;p68"/>
          <p:cNvSpPr txBox="1"/>
          <p:nvPr>
            <p:ph idx="1" type="body"/>
          </p:nvPr>
        </p:nvSpPr>
        <p:spPr>
          <a:xfrm>
            <a:off x="2731245" y="3085625"/>
            <a:ext cx="1752300" cy="1618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b="1" lang="en" sz="1600">
                <a:solidFill>
                  <a:srgbClr val="222222"/>
                </a:solidFill>
              </a:rPr>
              <a:t>Budget</a:t>
            </a:r>
            <a:r>
              <a:rPr lang="en" sz="1600">
                <a:solidFill>
                  <a:srgbClr val="222222"/>
                </a:solidFill>
              </a:rPr>
              <a:t> </a:t>
            </a:r>
            <a:br>
              <a:rPr lang="en">
                <a:solidFill>
                  <a:srgbClr val="222222"/>
                </a:solidFill>
              </a:rPr>
            </a:br>
            <a:r>
              <a:rPr lang="en">
                <a:solidFill>
                  <a:srgbClr val="222222"/>
                </a:solidFill>
              </a:rPr>
              <a:t>4 999 822,50 EUR, </a:t>
            </a:r>
            <a:br>
              <a:rPr lang="en">
                <a:solidFill>
                  <a:srgbClr val="222222"/>
                </a:solidFill>
              </a:rPr>
            </a:br>
            <a:r>
              <a:rPr lang="en">
                <a:solidFill>
                  <a:srgbClr val="222222"/>
                </a:solidFill>
              </a:rPr>
              <a:t>by the Horizon Europe program</a:t>
            </a:r>
            <a:endParaRPr/>
          </a:p>
        </p:txBody>
      </p:sp>
      <p:sp>
        <p:nvSpPr>
          <p:cNvPr id="449" name="Google Shape;449;p68"/>
          <p:cNvSpPr txBox="1"/>
          <p:nvPr>
            <p:ph idx="3" type="body"/>
          </p:nvPr>
        </p:nvSpPr>
        <p:spPr>
          <a:xfrm>
            <a:off x="4866002" y="3085625"/>
            <a:ext cx="1752300" cy="1618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b="1" lang="en" sz="1600">
                <a:solidFill>
                  <a:srgbClr val="222222"/>
                </a:solidFill>
              </a:rPr>
              <a:t>Website </a:t>
            </a:r>
            <a:br>
              <a:rPr b="1" lang="en">
                <a:solidFill>
                  <a:srgbClr val="222222"/>
                </a:solidFill>
              </a:rPr>
            </a:br>
            <a:r>
              <a:rPr lang="en" u="sng">
                <a:solidFill>
                  <a:srgbClr val="1155CC"/>
                </a:solidFill>
                <a:hlinkClick r:id="rId3">
                  <a:extLst>
                    <a:ext uri="{A12FA001-AC4F-418D-AE19-62706E023703}">
                      <ahyp:hlinkClr val="tx"/>
                    </a:ext>
                  </a:extLst>
                </a:hlinkClick>
              </a:rPr>
              <a:t>www.marinetechub.eu</a:t>
            </a:r>
            <a:endParaRPr/>
          </a:p>
        </p:txBody>
      </p:sp>
      <p:sp>
        <p:nvSpPr>
          <p:cNvPr id="450" name="Google Shape;450;p68"/>
          <p:cNvSpPr txBox="1"/>
          <p:nvPr>
            <p:ph idx="4294967295" type="body"/>
          </p:nvPr>
        </p:nvSpPr>
        <p:spPr>
          <a:xfrm>
            <a:off x="7002625" y="3085625"/>
            <a:ext cx="1990800" cy="1618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222222"/>
                </a:solidFill>
                <a:latin typeface="Arial"/>
                <a:ea typeface="Arial"/>
                <a:cs typeface="Arial"/>
                <a:sym typeface="Arial"/>
              </a:rPr>
              <a:t>Hashtags</a:t>
            </a:r>
            <a:r>
              <a:rPr lang="en" sz="1600">
                <a:solidFill>
                  <a:srgbClr val="222222"/>
                </a:solidFill>
                <a:latin typeface="Arial"/>
                <a:ea typeface="Arial"/>
                <a:cs typeface="Arial"/>
                <a:sym typeface="Arial"/>
              </a:rPr>
              <a:t> </a:t>
            </a:r>
            <a:endParaRPr sz="1600">
              <a:solidFill>
                <a:srgbClr val="222222"/>
              </a:solidFill>
              <a:latin typeface="Arial"/>
              <a:ea typeface="Arial"/>
              <a:cs typeface="Arial"/>
              <a:sym typeface="Arial"/>
            </a:endParaRPr>
          </a:p>
          <a:p>
            <a:pPr indent="0" lvl="0" marL="0" rtl="0" algn="ctr">
              <a:lnSpc>
                <a:spcPct val="115000"/>
              </a:lnSpc>
              <a:spcBef>
                <a:spcPts val="0"/>
              </a:spcBef>
              <a:spcAft>
                <a:spcPts val="0"/>
              </a:spcAft>
              <a:buNone/>
            </a:pPr>
            <a:r>
              <a:rPr lang="en">
                <a:solidFill>
                  <a:srgbClr val="222222"/>
                </a:solidFill>
                <a:latin typeface="Arial"/>
                <a:ea typeface="Arial"/>
                <a:cs typeface="Arial"/>
                <a:sym typeface="Arial"/>
              </a:rPr>
              <a:t>#BlueEconomy #MarineInnovation #MarineTecHub #MarTeProject #MarTeBaltics #HorizonEurope</a:t>
            </a:r>
            <a:endParaRPr/>
          </a:p>
        </p:txBody>
      </p:sp>
      <p:pic>
        <p:nvPicPr>
          <p:cNvPr id="451" name="Google Shape;451;p68" title="schedule_65dp_FF9540_FILL0_wght400_GRAD0_opsz48.png"/>
          <p:cNvPicPr preferRelativeResize="0"/>
          <p:nvPr/>
        </p:nvPicPr>
        <p:blipFill>
          <a:blip r:embed="rId4">
            <a:alphaModFix/>
          </a:blip>
          <a:stretch>
            <a:fillRect/>
          </a:stretch>
        </p:blipFill>
        <p:spPr>
          <a:xfrm>
            <a:off x="1237138" y="2680000"/>
            <a:ext cx="390175" cy="390175"/>
          </a:xfrm>
          <a:prstGeom prst="rect">
            <a:avLst/>
          </a:prstGeom>
          <a:noFill/>
          <a:ln>
            <a:noFill/>
          </a:ln>
        </p:spPr>
      </p:pic>
      <p:pic>
        <p:nvPicPr>
          <p:cNvPr id="452" name="Google Shape;452;p68" title="euro_symbol_70dp_FF9540_FILL0_wght400_GRAD200_opsz48.png"/>
          <p:cNvPicPr preferRelativeResize="0"/>
          <p:nvPr/>
        </p:nvPicPr>
        <p:blipFill>
          <a:blip r:embed="rId5">
            <a:alphaModFix/>
          </a:blip>
          <a:stretch>
            <a:fillRect/>
          </a:stretch>
        </p:blipFill>
        <p:spPr>
          <a:xfrm>
            <a:off x="3412313" y="2680000"/>
            <a:ext cx="390175" cy="390175"/>
          </a:xfrm>
          <a:prstGeom prst="rect">
            <a:avLst/>
          </a:prstGeom>
          <a:noFill/>
          <a:ln>
            <a:noFill/>
          </a:ln>
        </p:spPr>
      </p:pic>
      <p:pic>
        <p:nvPicPr>
          <p:cNvPr id="453" name="Google Shape;453;p68" title="home_70dp_FF9540_FILL0_wght400_GRAD200_opsz48.png"/>
          <p:cNvPicPr preferRelativeResize="0"/>
          <p:nvPr/>
        </p:nvPicPr>
        <p:blipFill>
          <a:blip r:embed="rId6">
            <a:alphaModFix/>
          </a:blip>
          <a:stretch>
            <a:fillRect/>
          </a:stretch>
        </p:blipFill>
        <p:spPr>
          <a:xfrm>
            <a:off x="5547075" y="2680000"/>
            <a:ext cx="390175" cy="390175"/>
          </a:xfrm>
          <a:prstGeom prst="rect">
            <a:avLst/>
          </a:prstGeom>
          <a:noFill/>
          <a:ln>
            <a:noFill/>
          </a:ln>
        </p:spPr>
      </p:pic>
      <p:pic>
        <p:nvPicPr>
          <p:cNvPr id="454" name="Google Shape;454;p68" title="tag_70dp_FF9540_FILL0_wght400_GRAD200_opsz48.png"/>
          <p:cNvPicPr preferRelativeResize="0"/>
          <p:nvPr/>
        </p:nvPicPr>
        <p:blipFill>
          <a:blip r:embed="rId7">
            <a:alphaModFix/>
          </a:blip>
          <a:stretch>
            <a:fillRect/>
          </a:stretch>
        </p:blipFill>
        <p:spPr>
          <a:xfrm>
            <a:off x="7802937" y="2680000"/>
            <a:ext cx="390175" cy="390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4"/>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4"/>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04"/>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04"/>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04"/>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4"/>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04"/>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t/>
            </a:r>
            <a:endParaRPr/>
          </a:p>
        </p:txBody>
      </p:sp>
      <p:sp>
        <p:nvSpPr>
          <p:cNvPr id="859" name="Google Shape;859;p105"/>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8"/>
          <p:cNvSpPr txBox="1"/>
          <p:nvPr>
            <p:ph type="title"/>
          </p:nvPr>
        </p:nvSpPr>
        <p:spPr>
          <a:xfrm>
            <a:off x="420875" y="1402000"/>
            <a:ext cx="68943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08"/>
          <p:cNvSpPr txBox="1"/>
          <p:nvPr>
            <p:ph idx="2" type="title"/>
          </p:nvPr>
        </p:nvSpPr>
        <p:spPr>
          <a:xfrm>
            <a:off x="420875" y="3906975"/>
            <a:ext cx="4551600" cy="103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09"/>
          <p:cNvSpPr txBox="1"/>
          <p:nvPr>
            <p:ph type="title"/>
          </p:nvPr>
        </p:nvSpPr>
        <p:spPr>
          <a:xfrm>
            <a:off x="420875" y="1402000"/>
            <a:ext cx="4324800" cy="23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9"/>
          <p:cNvSpPr txBox="1"/>
          <p:nvPr>
            <p:ph idx="2" type="title"/>
          </p:nvPr>
        </p:nvSpPr>
        <p:spPr>
          <a:xfrm>
            <a:off x="420875" y="3793500"/>
            <a:ext cx="4036500" cy="11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09"/>
          <p:cNvSpPr/>
          <p:nvPr>
            <p:ph idx="3" type="pic"/>
          </p:nvPr>
        </p:nvSpPr>
        <p:spPr>
          <a:xfrm>
            <a:off x="5039775" y="196800"/>
            <a:ext cx="3905400" cy="4749900"/>
          </a:xfrm>
          <a:prstGeom prst="rect">
            <a:avLst/>
          </a:prstGeom>
        </p:spPr>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10"/>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10"/>
          <p:cNvSpPr txBox="1"/>
          <p:nvPr>
            <p:ph idx="2" type="title"/>
          </p:nvPr>
        </p:nvSpPr>
        <p:spPr>
          <a:xfrm>
            <a:off x="420875" y="3899425"/>
            <a:ext cx="4324800" cy="104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10"/>
          <p:cNvSpPr/>
          <p:nvPr>
            <p:ph idx="3" type="pic"/>
          </p:nvPr>
        </p:nvSpPr>
        <p:spPr>
          <a:xfrm>
            <a:off x="5039775" y="196800"/>
            <a:ext cx="3905400" cy="4749900"/>
          </a:xfrm>
          <a:prstGeom prst="rect">
            <a:avLst/>
          </a:prstGeom>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11"/>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11"/>
          <p:cNvSpPr txBox="1"/>
          <p:nvPr>
            <p:ph idx="2" type="title"/>
          </p:nvPr>
        </p:nvSpPr>
        <p:spPr>
          <a:xfrm>
            <a:off x="420875" y="3899425"/>
            <a:ext cx="4324800" cy="104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11"/>
          <p:cNvSpPr/>
          <p:nvPr>
            <p:ph idx="3" type="pic"/>
          </p:nvPr>
        </p:nvSpPr>
        <p:spPr>
          <a:xfrm>
            <a:off x="5039775" y="196800"/>
            <a:ext cx="3905400" cy="4749900"/>
          </a:xfrm>
          <a:prstGeom prst="rect">
            <a:avLst/>
          </a:prstGeom>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12"/>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01" name="Google Shape;901;p112"/>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02" name="Google Shape;902;p112"/>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03" name="Google Shape;903;p112"/>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04" name="Google Shape;904;p112"/>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12"/>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12"/>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12"/>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12"/>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13"/>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13"/>
          <p:cNvSpPr txBox="1"/>
          <p:nvPr>
            <p:ph idx="2" type="title"/>
          </p:nvPr>
        </p:nvSpPr>
        <p:spPr>
          <a:xfrm>
            <a:off x="420875" y="3906975"/>
            <a:ext cx="4324800" cy="103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13"/>
          <p:cNvSpPr/>
          <p:nvPr>
            <p:ph idx="3" type="pic"/>
          </p:nvPr>
        </p:nvSpPr>
        <p:spPr>
          <a:xfrm>
            <a:off x="5039775" y="196800"/>
            <a:ext cx="3905400" cy="4749900"/>
          </a:xfrm>
          <a:prstGeom prst="rect">
            <a:avLst/>
          </a:prstGeom>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9"/>
          <p:cNvSpPr txBox="1"/>
          <p:nvPr>
            <p:ph idx="4294967295" type="title"/>
          </p:nvPr>
        </p:nvSpPr>
        <p:spPr>
          <a:xfrm>
            <a:off x="517950" y="1402000"/>
            <a:ext cx="4324800" cy="35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E0FF"/>
                </a:solidFill>
              </a:rPr>
              <a:t>Headline</a:t>
            </a:r>
            <a:endParaRPr>
              <a:solidFill>
                <a:srgbClr val="E0E0FF"/>
              </a:solidFill>
            </a:endParaRPr>
          </a:p>
          <a:p>
            <a:pPr indent="0" lvl="0" marL="0" rtl="0" algn="l">
              <a:spcBef>
                <a:spcPts val="0"/>
              </a:spcBef>
              <a:spcAft>
                <a:spcPts val="0"/>
              </a:spcAft>
              <a:buNone/>
            </a:pPr>
            <a:r>
              <a:rPr lang="en">
                <a:solidFill>
                  <a:srgbClr val="E0E0FF"/>
                </a:solidFill>
              </a:rPr>
              <a:t>Title Here</a:t>
            </a:r>
            <a:endParaRPr/>
          </a:p>
        </p:txBody>
      </p:sp>
      <p:sp>
        <p:nvSpPr>
          <p:cNvPr id="460" name="Google Shape;460;p69"/>
          <p:cNvSpPr txBox="1"/>
          <p:nvPr>
            <p:ph idx="1" type="body"/>
          </p:nvPr>
        </p:nvSpPr>
        <p:spPr>
          <a:xfrm>
            <a:off x="463812" y="1759093"/>
            <a:ext cx="3838500" cy="113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200">
                <a:solidFill>
                  <a:srgbClr val="222222"/>
                </a:solidFill>
              </a:rPr>
              <a:t>Tallinn University of Technology, University of Tartu, Ventspils University of Applied Sciences, Latvian Institute of Aquatic Ecology</a:t>
            </a:r>
            <a:endParaRPr/>
          </a:p>
        </p:txBody>
      </p:sp>
      <p:sp>
        <p:nvSpPr>
          <p:cNvPr id="461" name="Google Shape;461;p69"/>
          <p:cNvSpPr txBox="1"/>
          <p:nvPr>
            <p:ph idx="2" type="body"/>
          </p:nvPr>
        </p:nvSpPr>
        <p:spPr>
          <a:xfrm>
            <a:off x="5035812" y="1759093"/>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200">
                <a:solidFill>
                  <a:srgbClr val="222222"/>
                </a:solidFill>
              </a:rPr>
              <a:t>Estonian Environmental Investment Centre, Kurzeme Planning Region, Investment and Development Agency of Latvia, Saare Development Centre</a:t>
            </a:r>
            <a:endParaRPr/>
          </a:p>
        </p:txBody>
      </p:sp>
      <p:sp>
        <p:nvSpPr>
          <p:cNvPr id="462" name="Google Shape;462;p69"/>
          <p:cNvSpPr txBox="1"/>
          <p:nvPr>
            <p:ph idx="3" type="body"/>
          </p:nvPr>
        </p:nvSpPr>
        <p:spPr>
          <a:xfrm>
            <a:off x="463837" y="3419975"/>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200">
                <a:solidFill>
                  <a:srgbClr val="222222"/>
                </a:solidFill>
              </a:rPr>
              <a:t>Association of Estonian Marine Industries, Freeport of Ventspils Authority</a:t>
            </a:r>
            <a:endParaRPr/>
          </a:p>
        </p:txBody>
      </p:sp>
      <p:sp>
        <p:nvSpPr>
          <p:cNvPr id="463" name="Google Shape;463;p69"/>
          <p:cNvSpPr txBox="1"/>
          <p:nvPr>
            <p:ph idx="4" type="body"/>
          </p:nvPr>
        </p:nvSpPr>
        <p:spPr>
          <a:xfrm>
            <a:off x="5035837" y="3663875"/>
            <a:ext cx="3838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200">
                <a:solidFill>
                  <a:srgbClr val="222222"/>
                </a:solidFill>
              </a:rPr>
              <a:t>World Wide Fund for Nature of Latvia, Baltic Coasts Association, Saaremaa Leader Action Group</a:t>
            </a:r>
            <a:endParaRPr/>
          </a:p>
        </p:txBody>
      </p:sp>
      <p:sp>
        <p:nvSpPr>
          <p:cNvPr id="464" name="Google Shape;464;p69"/>
          <p:cNvSpPr txBox="1"/>
          <p:nvPr>
            <p:ph type="title"/>
          </p:nvPr>
        </p:nvSpPr>
        <p:spPr>
          <a:xfrm>
            <a:off x="463837" y="45002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Partners</a:t>
            </a:r>
            <a:endParaRPr/>
          </a:p>
        </p:txBody>
      </p:sp>
      <p:sp>
        <p:nvSpPr>
          <p:cNvPr id="465" name="Google Shape;465;p69"/>
          <p:cNvSpPr txBox="1"/>
          <p:nvPr>
            <p:ph idx="5" type="subTitle"/>
          </p:nvPr>
        </p:nvSpPr>
        <p:spPr>
          <a:xfrm>
            <a:off x="463800"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22222"/>
                </a:solidFill>
              </a:rPr>
              <a:t>Research institutions:</a:t>
            </a:r>
            <a:endParaRPr sz="1600"/>
          </a:p>
        </p:txBody>
      </p:sp>
      <p:sp>
        <p:nvSpPr>
          <p:cNvPr id="466" name="Google Shape;466;p69"/>
          <p:cNvSpPr txBox="1"/>
          <p:nvPr>
            <p:ph idx="6" type="subTitle"/>
          </p:nvPr>
        </p:nvSpPr>
        <p:spPr>
          <a:xfrm>
            <a:off x="5035825"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22222"/>
                </a:solidFill>
              </a:rPr>
              <a:t>Public sector institutions:</a:t>
            </a:r>
            <a:endParaRPr sz="1600"/>
          </a:p>
        </p:txBody>
      </p:sp>
      <p:sp>
        <p:nvSpPr>
          <p:cNvPr id="467" name="Google Shape;467;p69"/>
          <p:cNvSpPr txBox="1"/>
          <p:nvPr>
            <p:ph idx="7" type="subTitle"/>
          </p:nvPr>
        </p:nvSpPr>
        <p:spPr>
          <a:xfrm>
            <a:off x="5035837" y="2938777"/>
            <a:ext cx="383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22222"/>
                </a:solidFill>
              </a:rPr>
              <a:t>Coastal communities and conservation organisations:</a:t>
            </a:r>
            <a:endParaRPr sz="1600"/>
          </a:p>
        </p:txBody>
      </p:sp>
      <p:sp>
        <p:nvSpPr>
          <p:cNvPr id="468" name="Google Shape;468;p69"/>
          <p:cNvSpPr txBox="1"/>
          <p:nvPr>
            <p:ph idx="8" type="subTitle"/>
          </p:nvPr>
        </p:nvSpPr>
        <p:spPr>
          <a:xfrm>
            <a:off x="463837" y="29387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22222"/>
                </a:solidFill>
              </a:rPr>
              <a:t>Industry representatives:</a:t>
            </a:r>
            <a:endParaRPr sz="1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14"/>
          <p:cNvSpPr/>
          <p:nvPr>
            <p:ph idx="5" type="pic"/>
          </p:nvPr>
        </p:nvSpPr>
        <p:spPr>
          <a:xfrm>
            <a:off x="2575300" y="593225"/>
            <a:ext cx="1215000" cy="1215000"/>
          </a:xfrm>
          <a:prstGeom prst="rect">
            <a:avLst/>
          </a:prstGeom>
        </p:spPr>
      </p:sp>
      <p:sp>
        <p:nvSpPr>
          <p:cNvPr id="921" name="Google Shape;921;p114"/>
          <p:cNvSpPr/>
          <p:nvPr>
            <p:ph idx="2" type="pic"/>
          </p:nvPr>
        </p:nvSpPr>
        <p:spPr>
          <a:xfrm>
            <a:off x="228625" y="592625"/>
            <a:ext cx="2205000" cy="1215600"/>
          </a:xfrm>
          <a:prstGeom prst="rect">
            <a:avLst/>
          </a:prstGeom>
        </p:spPr>
      </p:sp>
      <p:sp>
        <p:nvSpPr>
          <p:cNvPr id="922" name="Google Shape;922;p114"/>
          <p:cNvSpPr/>
          <p:nvPr>
            <p:ph idx="3" type="pic"/>
          </p:nvPr>
        </p:nvSpPr>
        <p:spPr>
          <a:xfrm>
            <a:off x="3931925" y="592625"/>
            <a:ext cx="2205000" cy="1215600"/>
          </a:xfrm>
          <a:prstGeom prst="rect">
            <a:avLst/>
          </a:prstGeom>
        </p:spPr>
      </p:sp>
      <p:sp>
        <p:nvSpPr>
          <p:cNvPr id="923" name="Google Shape;923;p114"/>
          <p:cNvSpPr/>
          <p:nvPr>
            <p:ph idx="4" type="pic"/>
          </p:nvPr>
        </p:nvSpPr>
        <p:spPr>
          <a:xfrm>
            <a:off x="7635600" y="592625"/>
            <a:ext cx="1135200" cy="1215600"/>
          </a:xfrm>
          <a:prstGeom prst="rect">
            <a:avLst/>
          </a:prstGeom>
        </p:spPr>
      </p:sp>
      <p:sp>
        <p:nvSpPr>
          <p:cNvPr id="924" name="Google Shape;924;p114"/>
          <p:cNvSpPr/>
          <p:nvPr>
            <p:ph idx="6" type="pic"/>
          </p:nvPr>
        </p:nvSpPr>
        <p:spPr>
          <a:xfrm>
            <a:off x="6278800" y="593225"/>
            <a:ext cx="1215000" cy="1215000"/>
          </a:xfrm>
          <a:prstGeom prst="rect">
            <a:avLst/>
          </a:prstGeom>
        </p:spPr>
      </p:sp>
      <p:sp>
        <p:nvSpPr>
          <p:cNvPr id="925" name="Google Shape;925;p114"/>
          <p:cNvSpPr/>
          <p:nvPr>
            <p:ph idx="7" type="pic"/>
          </p:nvPr>
        </p:nvSpPr>
        <p:spPr>
          <a:xfrm>
            <a:off x="228625" y="3335275"/>
            <a:ext cx="2205000" cy="1215600"/>
          </a:xfrm>
          <a:prstGeom prst="rect">
            <a:avLst/>
          </a:prstGeom>
        </p:spPr>
      </p:sp>
      <p:sp>
        <p:nvSpPr>
          <p:cNvPr id="926" name="Google Shape;926;p114"/>
          <p:cNvSpPr/>
          <p:nvPr>
            <p:ph idx="8" type="pic"/>
          </p:nvPr>
        </p:nvSpPr>
        <p:spPr>
          <a:xfrm>
            <a:off x="1585350" y="1963950"/>
            <a:ext cx="2205000" cy="1215600"/>
          </a:xfrm>
          <a:prstGeom prst="rect">
            <a:avLst/>
          </a:prstGeom>
        </p:spPr>
      </p:sp>
      <p:sp>
        <p:nvSpPr>
          <p:cNvPr id="927" name="Google Shape;927;p114"/>
          <p:cNvSpPr/>
          <p:nvPr>
            <p:ph idx="9" type="pic"/>
          </p:nvPr>
        </p:nvSpPr>
        <p:spPr>
          <a:xfrm>
            <a:off x="3932063" y="1963950"/>
            <a:ext cx="1135200" cy="1215600"/>
          </a:xfrm>
          <a:prstGeom prst="rect">
            <a:avLst/>
          </a:prstGeom>
        </p:spPr>
      </p:sp>
      <p:sp>
        <p:nvSpPr>
          <p:cNvPr id="928" name="Google Shape;928;p114"/>
          <p:cNvSpPr/>
          <p:nvPr>
            <p:ph idx="13" type="pic"/>
          </p:nvPr>
        </p:nvSpPr>
        <p:spPr>
          <a:xfrm>
            <a:off x="5208988" y="1963950"/>
            <a:ext cx="2205000" cy="1215600"/>
          </a:xfrm>
          <a:prstGeom prst="rect">
            <a:avLst/>
          </a:prstGeom>
        </p:spPr>
      </p:sp>
      <p:sp>
        <p:nvSpPr>
          <p:cNvPr id="929" name="Google Shape;929;p114"/>
          <p:cNvSpPr/>
          <p:nvPr>
            <p:ph idx="14" type="pic"/>
          </p:nvPr>
        </p:nvSpPr>
        <p:spPr>
          <a:xfrm>
            <a:off x="7555713" y="1964250"/>
            <a:ext cx="1215000" cy="1215000"/>
          </a:xfrm>
          <a:prstGeom prst="rect">
            <a:avLst/>
          </a:prstGeom>
        </p:spPr>
      </p:sp>
      <p:sp>
        <p:nvSpPr>
          <p:cNvPr id="930" name="Google Shape;930;p114"/>
          <p:cNvSpPr/>
          <p:nvPr>
            <p:ph idx="15" type="pic"/>
          </p:nvPr>
        </p:nvSpPr>
        <p:spPr>
          <a:xfrm>
            <a:off x="3931925" y="3335275"/>
            <a:ext cx="2205000" cy="1215600"/>
          </a:xfrm>
          <a:prstGeom prst="rect">
            <a:avLst/>
          </a:prstGeom>
        </p:spPr>
      </p:sp>
      <p:sp>
        <p:nvSpPr>
          <p:cNvPr id="931" name="Google Shape;931;p114"/>
          <p:cNvSpPr/>
          <p:nvPr>
            <p:ph idx="16" type="pic"/>
          </p:nvPr>
        </p:nvSpPr>
        <p:spPr>
          <a:xfrm>
            <a:off x="7635600" y="3335275"/>
            <a:ext cx="1135200" cy="1215600"/>
          </a:xfrm>
          <a:prstGeom prst="rect">
            <a:avLst/>
          </a:prstGeom>
        </p:spPr>
      </p:sp>
      <p:sp>
        <p:nvSpPr>
          <p:cNvPr id="932" name="Google Shape;932;p114"/>
          <p:cNvSpPr/>
          <p:nvPr>
            <p:ph idx="17" type="pic"/>
          </p:nvPr>
        </p:nvSpPr>
        <p:spPr>
          <a:xfrm>
            <a:off x="2575300" y="3335875"/>
            <a:ext cx="1215000" cy="1215000"/>
          </a:xfrm>
          <a:prstGeom prst="rect">
            <a:avLst/>
          </a:prstGeom>
        </p:spPr>
      </p:sp>
      <p:sp>
        <p:nvSpPr>
          <p:cNvPr id="933" name="Google Shape;933;p114"/>
          <p:cNvSpPr/>
          <p:nvPr>
            <p:ph idx="18" type="pic"/>
          </p:nvPr>
        </p:nvSpPr>
        <p:spPr>
          <a:xfrm>
            <a:off x="228613" y="1964250"/>
            <a:ext cx="1215000" cy="1215000"/>
          </a:xfrm>
          <a:prstGeom prst="rect">
            <a:avLst/>
          </a:prstGeom>
        </p:spPr>
      </p:sp>
      <p:sp>
        <p:nvSpPr>
          <p:cNvPr id="934" name="Google Shape;934;p114"/>
          <p:cNvSpPr/>
          <p:nvPr>
            <p:ph idx="19" type="pic"/>
          </p:nvPr>
        </p:nvSpPr>
        <p:spPr>
          <a:xfrm>
            <a:off x="6278800" y="3335875"/>
            <a:ext cx="1215000" cy="1215000"/>
          </a:xfrm>
          <a:prstGeom prst="rect">
            <a:avLst/>
          </a:prstGeom>
        </p:spPr>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15"/>
          <p:cNvSpPr txBox="1"/>
          <p:nvPr>
            <p:ph type="title"/>
          </p:nvPr>
        </p:nvSpPr>
        <p:spPr>
          <a:xfrm>
            <a:off x="351550" y="324950"/>
            <a:ext cx="32985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0" name="Google Shape;940;p115"/>
          <p:cNvSpPr/>
          <p:nvPr>
            <p:ph idx="2" type="pic"/>
          </p:nvPr>
        </p:nvSpPr>
        <p:spPr>
          <a:xfrm>
            <a:off x="3920186" y="324950"/>
            <a:ext cx="1503300" cy="1404300"/>
          </a:xfrm>
          <a:prstGeom prst="rect">
            <a:avLst/>
          </a:prstGeom>
        </p:spPr>
      </p:sp>
      <p:sp>
        <p:nvSpPr>
          <p:cNvPr id="941" name="Google Shape;941;p115"/>
          <p:cNvSpPr/>
          <p:nvPr>
            <p:ph idx="3" type="pic"/>
          </p:nvPr>
        </p:nvSpPr>
        <p:spPr>
          <a:xfrm>
            <a:off x="5572496" y="324950"/>
            <a:ext cx="1503300" cy="1404300"/>
          </a:xfrm>
          <a:prstGeom prst="rect">
            <a:avLst/>
          </a:prstGeom>
        </p:spPr>
      </p:sp>
      <p:sp>
        <p:nvSpPr>
          <p:cNvPr id="942" name="Google Shape;942;p115"/>
          <p:cNvSpPr/>
          <p:nvPr>
            <p:ph idx="4" type="pic"/>
          </p:nvPr>
        </p:nvSpPr>
        <p:spPr>
          <a:xfrm>
            <a:off x="7224805" y="324950"/>
            <a:ext cx="1503300" cy="1404300"/>
          </a:xfrm>
          <a:prstGeom prst="rect">
            <a:avLst/>
          </a:prstGeom>
        </p:spPr>
      </p:sp>
      <p:sp>
        <p:nvSpPr>
          <p:cNvPr id="943" name="Google Shape;943;p115"/>
          <p:cNvSpPr/>
          <p:nvPr>
            <p:ph idx="5" type="pic"/>
          </p:nvPr>
        </p:nvSpPr>
        <p:spPr>
          <a:xfrm>
            <a:off x="3920175" y="1866546"/>
            <a:ext cx="1503300" cy="1404300"/>
          </a:xfrm>
          <a:prstGeom prst="rect">
            <a:avLst/>
          </a:prstGeom>
        </p:spPr>
      </p:sp>
      <p:sp>
        <p:nvSpPr>
          <p:cNvPr id="944" name="Google Shape;944;p115"/>
          <p:cNvSpPr/>
          <p:nvPr>
            <p:ph idx="6" type="pic"/>
          </p:nvPr>
        </p:nvSpPr>
        <p:spPr>
          <a:xfrm>
            <a:off x="5572484" y="1866546"/>
            <a:ext cx="1503300" cy="1404300"/>
          </a:xfrm>
          <a:prstGeom prst="rect">
            <a:avLst/>
          </a:prstGeom>
        </p:spPr>
      </p:sp>
      <p:sp>
        <p:nvSpPr>
          <p:cNvPr id="945" name="Google Shape;945;p115"/>
          <p:cNvSpPr/>
          <p:nvPr>
            <p:ph idx="7" type="pic"/>
          </p:nvPr>
        </p:nvSpPr>
        <p:spPr>
          <a:xfrm>
            <a:off x="7224793" y="1866546"/>
            <a:ext cx="1503300" cy="1404300"/>
          </a:xfrm>
          <a:prstGeom prst="rect">
            <a:avLst/>
          </a:prstGeom>
        </p:spPr>
      </p:sp>
      <p:sp>
        <p:nvSpPr>
          <p:cNvPr id="946" name="Google Shape;946;p115"/>
          <p:cNvSpPr/>
          <p:nvPr>
            <p:ph idx="8" type="pic"/>
          </p:nvPr>
        </p:nvSpPr>
        <p:spPr>
          <a:xfrm>
            <a:off x="3920175" y="3408119"/>
            <a:ext cx="1503300" cy="1404300"/>
          </a:xfrm>
          <a:prstGeom prst="rect">
            <a:avLst/>
          </a:prstGeom>
        </p:spPr>
      </p:sp>
      <p:sp>
        <p:nvSpPr>
          <p:cNvPr id="947" name="Google Shape;947;p115"/>
          <p:cNvSpPr/>
          <p:nvPr>
            <p:ph idx="9" type="pic"/>
          </p:nvPr>
        </p:nvSpPr>
        <p:spPr>
          <a:xfrm>
            <a:off x="5572484" y="3408119"/>
            <a:ext cx="1503300" cy="1404300"/>
          </a:xfrm>
          <a:prstGeom prst="rect">
            <a:avLst/>
          </a:prstGeom>
        </p:spPr>
      </p:sp>
      <p:sp>
        <p:nvSpPr>
          <p:cNvPr id="948" name="Google Shape;948;p115"/>
          <p:cNvSpPr/>
          <p:nvPr>
            <p:ph idx="13" type="pic"/>
          </p:nvPr>
        </p:nvSpPr>
        <p:spPr>
          <a:xfrm>
            <a:off x="7224793" y="3408119"/>
            <a:ext cx="1503300" cy="1404300"/>
          </a:xfrm>
          <a:prstGeom prst="rect">
            <a:avLst/>
          </a:prstGeom>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16"/>
          <p:cNvSpPr/>
          <p:nvPr>
            <p:ph idx="2" type="pic"/>
          </p:nvPr>
        </p:nvSpPr>
        <p:spPr>
          <a:xfrm>
            <a:off x="311700" y="445025"/>
            <a:ext cx="8520600" cy="4218300"/>
          </a:xfrm>
          <a:prstGeom prst="rect">
            <a:avLst/>
          </a:prstGeom>
        </p:spPr>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1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18"/>
          <p:cNvSpPr txBox="1"/>
          <p:nvPr>
            <p:ph type="title"/>
          </p:nvPr>
        </p:nvSpPr>
        <p:spPr>
          <a:xfrm>
            <a:off x="452575" y="596800"/>
            <a:ext cx="8117100" cy="122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18"/>
          <p:cNvSpPr txBox="1"/>
          <p:nvPr>
            <p:ph idx="1" type="subTitle"/>
          </p:nvPr>
        </p:nvSpPr>
        <p:spPr>
          <a:xfrm>
            <a:off x="452575" y="1857300"/>
            <a:ext cx="2166300" cy="5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18"/>
          <p:cNvSpPr txBox="1"/>
          <p:nvPr>
            <p:ph idx="2" type="body"/>
          </p:nvPr>
        </p:nvSpPr>
        <p:spPr>
          <a:xfrm>
            <a:off x="452575" y="2424225"/>
            <a:ext cx="2166300" cy="879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66" name="Google Shape;966;p118"/>
          <p:cNvSpPr txBox="1"/>
          <p:nvPr>
            <p:ph idx="3" type="subTitle"/>
          </p:nvPr>
        </p:nvSpPr>
        <p:spPr>
          <a:xfrm>
            <a:off x="3052450" y="1857300"/>
            <a:ext cx="2151000" cy="5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18"/>
          <p:cNvSpPr txBox="1"/>
          <p:nvPr>
            <p:ph idx="4" type="body"/>
          </p:nvPr>
        </p:nvSpPr>
        <p:spPr>
          <a:xfrm>
            <a:off x="3052450" y="2424225"/>
            <a:ext cx="2151000" cy="879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68" name="Google Shape;968;p118"/>
          <p:cNvSpPr txBox="1"/>
          <p:nvPr>
            <p:ph idx="5" type="subTitle"/>
          </p:nvPr>
        </p:nvSpPr>
        <p:spPr>
          <a:xfrm>
            <a:off x="5637075" y="1857300"/>
            <a:ext cx="2151000" cy="5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18"/>
          <p:cNvSpPr txBox="1"/>
          <p:nvPr>
            <p:ph idx="6" type="body"/>
          </p:nvPr>
        </p:nvSpPr>
        <p:spPr>
          <a:xfrm>
            <a:off x="5637075" y="2424225"/>
            <a:ext cx="2151000" cy="879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70" name="Google Shape;970;p118"/>
          <p:cNvSpPr txBox="1"/>
          <p:nvPr>
            <p:ph idx="7" type="subTitle"/>
          </p:nvPr>
        </p:nvSpPr>
        <p:spPr>
          <a:xfrm>
            <a:off x="452575" y="3303700"/>
            <a:ext cx="2166300" cy="5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18"/>
          <p:cNvSpPr txBox="1"/>
          <p:nvPr>
            <p:ph idx="8" type="body"/>
          </p:nvPr>
        </p:nvSpPr>
        <p:spPr>
          <a:xfrm>
            <a:off x="452575" y="3870625"/>
            <a:ext cx="2166300" cy="945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72" name="Google Shape;972;p118"/>
          <p:cNvSpPr txBox="1"/>
          <p:nvPr>
            <p:ph idx="9" type="subTitle"/>
          </p:nvPr>
        </p:nvSpPr>
        <p:spPr>
          <a:xfrm>
            <a:off x="3052450" y="3303700"/>
            <a:ext cx="2151000" cy="5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18"/>
          <p:cNvSpPr txBox="1"/>
          <p:nvPr>
            <p:ph idx="13" type="body"/>
          </p:nvPr>
        </p:nvSpPr>
        <p:spPr>
          <a:xfrm>
            <a:off x="3052450" y="3870625"/>
            <a:ext cx="2151000" cy="945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74" name="Google Shape;974;p118"/>
          <p:cNvSpPr txBox="1"/>
          <p:nvPr>
            <p:ph idx="14" type="subTitle"/>
          </p:nvPr>
        </p:nvSpPr>
        <p:spPr>
          <a:xfrm>
            <a:off x="5637075" y="3303700"/>
            <a:ext cx="2151000" cy="5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18"/>
          <p:cNvSpPr txBox="1"/>
          <p:nvPr>
            <p:ph idx="15" type="body"/>
          </p:nvPr>
        </p:nvSpPr>
        <p:spPr>
          <a:xfrm>
            <a:off x="5637075" y="3870625"/>
            <a:ext cx="2151000" cy="945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981" name="Google Shape;981;p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20"/>
          <p:cNvSpPr txBox="1"/>
          <p:nvPr>
            <p:ph type="title"/>
          </p:nvPr>
        </p:nvSpPr>
        <p:spPr>
          <a:xfrm>
            <a:off x="452575" y="633600"/>
            <a:ext cx="7774200" cy="5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2"/>
          <p:cNvSpPr txBox="1"/>
          <p:nvPr>
            <p:ph idx="1" type="subTitle"/>
          </p:nvPr>
        </p:nvSpPr>
        <p:spPr>
          <a:xfrm>
            <a:off x="265500" y="2803075"/>
            <a:ext cx="4045200" cy="18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998" name="Google Shape;998;p1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23"/>
          <p:cNvSpPr txBox="1"/>
          <p:nvPr>
            <p:ph type="ctrTitle"/>
          </p:nvPr>
        </p:nvSpPr>
        <p:spPr>
          <a:xfrm>
            <a:off x="311700" y="744575"/>
            <a:ext cx="8520600" cy="369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0"/>
          <p:cNvSpPr txBox="1"/>
          <p:nvPr>
            <p:ph idx="4294967295" type="title"/>
          </p:nvPr>
        </p:nvSpPr>
        <p:spPr>
          <a:xfrm>
            <a:off x="463837" y="450025"/>
            <a:ext cx="8184600" cy="7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Partners</a:t>
            </a:r>
            <a:endParaRPr sz="30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4"/>
          <p:cNvSpPr txBox="1"/>
          <p:nvPr>
            <p:ph type="ctrTitle"/>
          </p:nvPr>
        </p:nvSpPr>
        <p:spPr>
          <a:xfrm>
            <a:off x="311700" y="744575"/>
            <a:ext cx="8520600" cy="369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25"/>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25"/>
          <p:cNvSpPr txBox="1"/>
          <p:nvPr>
            <p:ph idx="1" type="body"/>
          </p:nvPr>
        </p:nvSpPr>
        <p:spPr>
          <a:xfrm>
            <a:off x="483175" y="2265100"/>
            <a:ext cx="24555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15" name="Google Shape;1015;p125"/>
          <p:cNvSpPr txBox="1"/>
          <p:nvPr>
            <p:ph idx="3" type="body"/>
          </p:nvPr>
        </p:nvSpPr>
        <p:spPr>
          <a:xfrm>
            <a:off x="6212275" y="2265100"/>
            <a:ext cx="24555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16" name="Google Shape;1016;p125"/>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25"/>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25"/>
          <p:cNvSpPr txBox="1"/>
          <p:nvPr>
            <p:ph idx="2" type="body"/>
          </p:nvPr>
        </p:nvSpPr>
        <p:spPr>
          <a:xfrm>
            <a:off x="3347725" y="2265100"/>
            <a:ext cx="24555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19" name="Google Shape;1019;p12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26"/>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26"/>
          <p:cNvSpPr txBox="1"/>
          <p:nvPr>
            <p:ph idx="1" type="body"/>
          </p:nvPr>
        </p:nvSpPr>
        <p:spPr>
          <a:xfrm>
            <a:off x="311700" y="4056950"/>
            <a:ext cx="2627100" cy="8733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26" name="Google Shape;1026;p126"/>
          <p:cNvSpPr txBox="1"/>
          <p:nvPr>
            <p:ph idx="6" type="body"/>
          </p:nvPr>
        </p:nvSpPr>
        <p:spPr>
          <a:xfrm>
            <a:off x="3255250" y="4056950"/>
            <a:ext cx="2627100" cy="8733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27" name="Google Shape;1027;p126"/>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26"/>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26"/>
          <p:cNvSpPr/>
          <p:nvPr>
            <p:ph idx="2" type="pic"/>
          </p:nvPr>
        </p:nvSpPr>
        <p:spPr>
          <a:xfrm>
            <a:off x="6205225" y="1128325"/>
            <a:ext cx="2627100" cy="2273100"/>
          </a:xfrm>
          <a:prstGeom prst="rect">
            <a:avLst/>
          </a:prstGeom>
        </p:spPr>
      </p:sp>
      <p:sp>
        <p:nvSpPr>
          <p:cNvPr id="1030" name="Google Shape;1030;p126"/>
          <p:cNvSpPr/>
          <p:nvPr>
            <p:ph idx="3" type="pic"/>
          </p:nvPr>
        </p:nvSpPr>
        <p:spPr>
          <a:xfrm>
            <a:off x="311725" y="1128325"/>
            <a:ext cx="2627100" cy="2273100"/>
          </a:xfrm>
          <a:prstGeom prst="rect">
            <a:avLst/>
          </a:prstGeom>
        </p:spPr>
      </p:sp>
      <p:sp>
        <p:nvSpPr>
          <p:cNvPr id="1031" name="Google Shape;1031;p126"/>
          <p:cNvSpPr txBox="1"/>
          <p:nvPr>
            <p:ph idx="4" type="body"/>
          </p:nvPr>
        </p:nvSpPr>
        <p:spPr>
          <a:xfrm>
            <a:off x="6205225" y="4056950"/>
            <a:ext cx="2627100" cy="8733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32" name="Google Shape;1032;p126"/>
          <p:cNvSpPr/>
          <p:nvPr>
            <p:ph idx="5" type="pic"/>
          </p:nvPr>
        </p:nvSpPr>
        <p:spPr>
          <a:xfrm>
            <a:off x="3255250" y="1128325"/>
            <a:ext cx="2627100" cy="2273100"/>
          </a:xfrm>
          <a:prstGeom prst="rect">
            <a:avLst/>
          </a:prstGeom>
        </p:spPr>
      </p:sp>
      <p:sp>
        <p:nvSpPr>
          <p:cNvPr id="1033" name="Google Shape;1033;p1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27"/>
          <p:cNvSpPr txBox="1"/>
          <p:nvPr>
            <p:ph type="title"/>
          </p:nvPr>
        </p:nvSpPr>
        <p:spPr>
          <a:xfrm>
            <a:off x="420875" y="1552350"/>
            <a:ext cx="6901800" cy="16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27"/>
          <p:cNvSpPr txBox="1"/>
          <p:nvPr>
            <p:ph idx="2" type="title"/>
          </p:nvPr>
        </p:nvSpPr>
        <p:spPr>
          <a:xfrm>
            <a:off x="420875" y="3325100"/>
            <a:ext cx="4158600" cy="1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28"/>
          <p:cNvSpPr txBox="1"/>
          <p:nvPr>
            <p:ph type="title"/>
          </p:nvPr>
        </p:nvSpPr>
        <p:spPr>
          <a:xfrm>
            <a:off x="420875" y="1552350"/>
            <a:ext cx="6894300" cy="16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28"/>
          <p:cNvSpPr txBox="1"/>
          <p:nvPr>
            <p:ph idx="2" type="title"/>
          </p:nvPr>
        </p:nvSpPr>
        <p:spPr>
          <a:xfrm>
            <a:off x="420875" y="3325100"/>
            <a:ext cx="4053000" cy="14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31"/>
          <p:cNvSpPr/>
          <p:nvPr>
            <p:ph idx="2" type="pic"/>
          </p:nvPr>
        </p:nvSpPr>
        <p:spPr>
          <a:xfrm>
            <a:off x="311700" y="1170425"/>
            <a:ext cx="8520600" cy="3492900"/>
          </a:xfrm>
          <a:prstGeom prst="rect">
            <a:avLst/>
          </a:prstGeom>
        </p:spPr>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70" name="Google Shape;1070;p1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1"/>
          <p:cNvSpPr txBox="1"/>
          <p:nvPr>
            <p:ph type="title"/>
          </p:nvPr>
        </p:nvSpPr>
        <p:spPr>
          <a:xfrm>
            <a:off x="452575" y="596800"/>
            <a:ext cx="8102100" cy="133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Headline Title Here</a:t>
            </a:r>
            <a:endParaRPr/>
          </a:p>
          <a:p>
            <a:pPr indent="0" lvl="0" marL="0" rtl="0" algn="l">
              <a:spcBef>
                <a:spcPts val="0"/>
              </a:spcBef>
              <a:spcAft>
                <a:spcPts val="0"/>
              </a:spcAft>
              <a:buNone/>
            </a:pPr>
            <a:r>
              <a:t/>
            </a:r>
            <a:endParaRPr/>
          </a:p>
        </p:txBody>
      </p:sp>
      <p:sp>
        <p:nvSpPr>
          <p:cNvPr id="479" name="Google Shape;479;p71"/>
          <p:cNvSpPr txBox="1"/>
          <p:nvPr>
            <p:ph idx="1" type="body"/>
          </p:nvPr>
        </p:nvSpPr>
        <p:spPr>
          <a:xfrm>
            <a:off x="589475" y="2820966"/>
            <a:ext cx="1641300" cy="10146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b="1" lang="en" sz="1800">
                <a:solidFill>
                  <a:srgbClr val="111189"/>
                </a:solidFill>
              </a:rPr>
              <a:t>Partners</a:t>
            </a:r>
            <a:endParaRPr/>
          </a:p>
        </p:txBody>
      </p:sp>
      <p:sp>
        <p:nvSpPr>
          <p:cNvPr id="480" name="Google Shape;480;p71"/>
          <p:cNvSpPr txBox="1"/>
          <p:nvPr>
            <p:ph idx="2" type="body"/>
          </p:nvPr>
        </p:nvSpPr>
        <p:spPr>
          <a:xfrm>
            <a:off x="2601850" y="2820991"/>
            <a:ext cx="1641300" cy="10146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b="1" lang="en" sz="1800">
                <a:solidFill>
                  <a:srgbClr val="111189"/>
                </a:solidFill>
              </a:rPr>
              <a:t>Countries</a:t>
            </a:r>
            <a:endParaRPr/>
          </a:p>
        </p:txBody>
      </p:sp>
      <p:sp>
        <p:nvSpPr>
          <p:cNvPr id="481" name="Google Shape;481;p71"/>
          <p:cNvSpPr txBox="1"/>
          <p:nvPr>
            <p:ph idx="3" type="body"/>
          </p:nvPr>
        </p:nvSpPr>
        <p:spPr>
          <a:xfrm>
            <a:off x="4601450" y="2820991"/>
            <a:ext cx="1641300" cy="10146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b="1" lang="en" sz="1800">
                <a:solidFill>
                  <a:srgbClr val="111189"/>
                </a:solidFill>
              </a:rPr>
              <a:t>Impactful projects</a:t>
            </a:r>
            <a:endParaRPr/>
          </a:p>
        </p:txBody>
      </p:sp>
      <p:sp>
        <p:nvSpPr>
          <p:cNvPr id="482" name="Google Shape;482;p71"/>
          <p:cNvSpPr txBox="1"/>
          <p:nvPr>
            <p:ph idx="4" type="body"/>
          </p:nvPr>
        </p:nvSpPr>
        <p:spPr>
          <a:xfrm>
            <a:off x="6601050" y="2820991"/>
            <a:ext cx="1641300" cy="10146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b="1" lang="en" sz="1800">
                <a:solidFill>
                  <a:srgbClr val="111189"/>
                </a:solidFill>
              </a:rPr>
              <a:t>Years to go</a:t>
            </a:r>
            <a:endParaRPr/>
          </a:p>
        </p:txBody>
      </p:sp>
      <p:sp>
        <p:nvSpPr>
          <p:cNvPr id="483" name="Google Shape;483;p71"/>
          <p:cNvSpPr txBox="1"/>
          <p:nvPr>
            <p:ph idx="1" type="body"/>
          </p:nvPr>
        </p:nvSpPr>
        <p:spPr>
          <a:xfrm>
            <a:off x="589475" y="1959266"/>
            <a:ext cx="1641300" cy="9057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b="1" lang="en" sz="6000">
                <a:solidFill>
                  <a:srgbClr val="111189"/>
                </a:solidFill>
              </a:rPr>
              <a:t>13</a:t>
            </a:r>
            <a:endParaRPr sz="6000"/>
          </a:p>
        </p:txBody>
      </p:sp>
      <p:sp>
        <p:nvSpPr>
          <p:cNvPr id="484" name="Google Shape;484;p71"/>
          <p:cNvSpPr txBox="1"/>
          <p:nvPr>
            <p:ph idx="1" type="body"/>
          </p:nvPr>
        </p:nvSpPr>
        <p:spPr>
          <a:xfrm>
            <a:off x="2595463" y="1959266"/>
            <a:ext cx="1641300" cy="9057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b="1" lang="en" sz="6000">
                <a:solidFill>
                  <a:srgbClr val="111189"/>
                </a:solidFill>
              </a:rPr>
              <a:t>3</a:t>
            </a:r>
            <a:endParaRPr sz="6000"/>
          </a:p>
        </p:txBody>
      </p:sp>
      <p:sp>
        <p:nvSpPr>
          <p:cNvPr id="485" name="Google Shape;485;p71"/>
          <p:cNvSpPr txBox="1"/>
          <p:nvPr>
            <p:ph idx="1" type="body"/>
          </p:nvPr>
        </p:nvSpPr>
        <p:spPr>
          <a:xfrm>
            <a:off x="4599125" y="1959266"/>
            <a:ext cx="1641300" cy="9057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b="1" lang="en" sz="6000">
                <a:solidFill>
                  <a:srgbClr val="111189"/>
                </a:solidFill>
              </a:rPr>
              <a:t>40</a:t>
            </a:r>
            <a:endParaRPr sz="6000"/>
          </a:p>
        </p:txBody>
      </p:sp>
      <p:sp>
        <p:nvSpPr>
          <p:cNvPr id="486" name="Google Shape;486;p71"/>
          <p:cNvSpPr txBox="1"/>
          <p:nvPr>
            <p:ph idx="1" type="body"/>
          </p:nvPr>
        </p:nvSpPr>
        <p:spPr>
          <a:xfrm>
            <a:off x="6601050" y="1959266"/>
            <a:ext cx="1641300" cy="9057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b="1" lang="en" sz="6000">
                <a:solidFill>
                  <a:srgbClr val="111189"/>
                </a:solidFill>
              </a:rPr>
              <a:t>4</a:t>
            </a:r>
            <a:endParaRPr sz="60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3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081" name="Google Shape;1081;p13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35"/>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88" name="Google Shape;1088;p135"/>
          <p:cNvSpPr/>
          <p:nvPr>
            <p:ph idx="2" type="pic"/>
          </p:nvPr>
        </p:nvSpPr>
        <p:spPr>
          <a:xfrm>
            <a:off x="4992024" y="1152775"/>
            <a:ext cx="3840300" cy="3416400"/>
          </a:xfrm>
          <a:prstGeom prst="rect">
            <a:avLst/>
          </a:prstGeom>
        </p:spPr>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3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36"/>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6"/>
          <p:cNvSpPr txBox="1"/>
          <p:nvPr>
            <p:ph idx="1" type="body"/>
          </p:nvPr>
        </p:nvSpPr>
        <p:spPr>
          <a:xfrm>
            <a:off x="483150" y="2085388"/>
            <a:ext cx="36198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96" name="Google Shape;1096;p136"/>
          <p:cNvSpPr txBox="1"/>
          <p:nvPr>
            <p:ph idx="2" type="body"/>
          </p:nvPr>
        </p:nvSpPr>
        <p:spPr>
          <a:xfrm>
            <a:off x="5048000" y="2085388"/>
            <a:ext cx="36198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097" name="Google Shape;1097;p136"/>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37"/>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37"/>
          <p:cNvSpPr txBox="1"/>
          <p:nvPr>
            <p:ph idx="1" type="body"/>
          </p:nvPr>
        </p:nvSpPr>
        <p:spPr>
          <a:xfrm>
            <a:off x="311700" y="4080225"/>
            <a:ext cx="4027500" cy="8037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105" name="Google Shape;1105;p137"/>
          <p:cNvSpPr txBox="1"/>
          <p:nvPr>
            <p:ph idx="4" type="body"/>
          </p:nvPr>
        </p:nvSpPr>
        <p:spPr>
          <a:xfrm>
            <a:off x="4804825" y="4080225"/>
            <a:ext cx="4027500" cy="8037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t/>
            </a:r>
            <a:endParaRPr/>
          </a:p>
        </p:txBody>
      </p:sp>
      <p:sp>
        <p:nvSpPr>
          <p:cNvPr id="1106" name="Google Shape;1106;p137"/>
          <p:cNvSpPr/>
          <p:nvPr>
            <p:ph idx="2" type="pic"/>
          </p:nvPr>
        </p:nvSpPr>
        <p:spPr>
          <a:xfrm>
            <a:off x="4804825" y="1133300"/>
            <a:ext cx="4027500" cy="2392800"/>
          </a:xfrm>
          <a:prstGeom prst="rect">
            <a:avLst/>
          </a:prstGeom>
        </p:spPr>
      </p:sp>
      <p:sp>
        <p:nvSpPr>
          <p:cNvPr id="1107" name="Google Shape;1107;p137"/>
          <p:cNvSpPr/>
          <p:nvPr>
            <p:ph idx="3" type="pic"/>
          </p:nvPr>
        </p:nvSpPr>
        <p:spPr>
          <a:xfrm>
            <a:off x="311725" y="1133300"/>
            <a:ext cx="4027500" cy="2392800"/>
          </a:xfrm>
          <a:prstGeom prst="rect">
            <a:avLst/>
          </a:prstGeom>
        </p:spPr>
      </p:sp>
      <p:sp>
        <p:nvSpPr>
          <p:cNvPr id="1108" name="Google Shape;1108;p137"/>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38"/>
          <p:cNvSpPr/>
          <p:nvPr>
            <p:ph idx="2" type="pic"/>
          </p:nvPr>
        </p:nvSpPr>
        <p:spPr>
          <a:xfrm>
            <a:off x="211850" y="203250"/>
            <a:ext cx="4292400" cy="4737000"/>
          </a:xfrm>
          <a:prstGeom prst="rect">
            <a:avLst/>
          </a:prstGeom>
        </p:spPr>
      </p:sp>
      <p:sp>
        <p:nvSpPr>
          <p:cNvPr id="1114" name="Google Shape;1114;p138"/>
          <p:cNvSpPr/>
          <p:nvPr>
            <p:ph idx="3" type="pic"/>
          </p:nvPr>
        </p:nvSpPr>
        <p:spPr>
          <a:xfrm>
            <a:off x="4639750" y="203250"/>
            <a:ext cx="4292400" cy="4737000"/>
          </a:xfrm>
          <a:prstGeom prst="rect">
            <a:avLst/>
          </a:prstGeom>
        </p:spPr>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2"/>
          <p:cNvSpPr txBox="1"/>
          <p:nvPr>
            <p:ph type="title"/>
          </p:nvPr>
        </p:nvSpPr>
        <p:spPr>
          <a:xfrm>
            <a:off x="450850" y="596800"/>
            <a:ext cx="6127500" cy="14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Headline</a:t>
            </a:r>
            <a:endParaRPr>
              <a:solidFill>
                <a:schemeClr val="dk2"/>
              </a:solidFill>
            </a:endParaRPr>
          </a:p>
          <a:p>
            <a:pPr indent="0" lvl="0" marL="0" rtl="0" algn="l">
              <a:spcBef>
                <a:spcPts val="0"/>
              </a:spcBef>
              <a:spcAft>
                <a:spcPts val="0"/>
              </a:spcAft>
              <a:buClr>
                <a:schemeClr val="dk1"/>
              </a:buClr>
              <a:buSzPts val="1100"/>
              <a:buFont typeface="Arial"/>
              <a:buNone/>
            </a:pPr>
            <a:r>
              <a:rPr lang="en">
                <a:solidFill>
                  <a:schemeClr val="dk2"/>
                </a:solidFill>
              </a:rPr>
              <a:t>Title Here</a:t>
            </a:r>
            <a:endParaRPr/>
          </a:p>
        </p:txBody>
      </p:sp>
      <p:sp>
        <p:nvSpPr>
          <p:cNvPr id="492" name="Google Shape;492;p72"/>
          <p:cNvSpPr txBox="1"/>
          <p:nvPr>
            <p:ph idx="1" type="body"/>
          </p:nvPr>
        </p:nvSpPr>
        <p:spPr>
          <a:xfrm>
            <a:off x="560525" y="3774675"/>
            <a:ext cx="3815100" cy="902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Lorem ipsum dolor sit amet, consectetur adipiscing elit, sed do eiusmod tempor incididunt ut labore et dolore magna aliqua.</a:t>
            </a:r>
            <a:endParaRPr/>
          </a:p>
        </p:txBody>
      </p:sp>
      <p:sp>
        <p:nvSpPr>
          <p:cNvPr id="493" name="Google Shape;493;p72"/>
          <p:cNvSpPr txBox="1"/>
          <p:nvPr>
            <p:ph idx="2" type="body"/>
          </p:nvPr>
        </p:nvSpPr>
        <p:spPr>
          <a:xfrm>
            <a:off x="4754750" y="3774675"/>
            <a:ext cx="3815100" cy="902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lang="en"/>
              <a:t>Lorem ipsum dolor sit amet, consectetur adipiscing elit.</a:t>
            </a:r>
            <a:endParaRPr/>
          </a:p>
        </p:txBody>
      </p:sp>
      <p:sp>
        <p:nvSpPr>
          <p:cNvPr id="494" name="Google Shape;494;p72"/>
          <p:cNvSpPr/>
          <p:nvPr/>
        </p:nvSpPr>
        <p:spPr>
          <a:xfrm>
            <a:off x="6578409" y="1868450"/>
            <a:ext cx="1503600" cy="1503600"/>
          </a:xfrm>
          <a:prstGeom prst="flowChartConnector">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500">
                <a:solidFill>
                  <a:srgbClr val="FFFFFF"/>
                </a:solidFill>
                <a:latin typeface="Inter"/>
                <a:ea typeface="Inter"/>
                <a:cs typeface="Inter"/>
                <a:sym typeface="Inter"/>
              </a:rPr>
              <a:t>TEXT</a:t>
            </a:r>
            <a:br>
              <a:rPr lang="en" sz="1600">
                <a:solidFill>
                  <a:srgbClr val="FFFFFF"/>
                </a:solidFill>
                <a:latin typeface="Inter"/>
                <a:ea typeface="Inter"/>
                <a:cs typeface="Inter"/>
                <a:sym typeface="Inter"/>
              </a:rPr>
            </a:br>
            <a:r>
              <a:rPr lang="en" sz="3100">
                <a:solidFill>
                  <a:srgbClr val="FFFFFF"/>
                </a:solidFill>
                <a:latin typeface="Inter SemiBold"/>
                <a:ea typeface="Inter SemiBold"/>
                <a:cs typeface="Inter SemiBold"/>
                <a:sym typeface="Inter SemiBold"/>
              </a:rPr>
              <a:t>00%</a:t>
            </a:r>
            <a:endParaRPr sz="3100">
              <a:solidFill>
                <a:srgbClr val="FFFFFF"/>
              </a:solidFill>
              <a:latin typeface="Inter SemiBold"/>
              <a:ea typeface="Inter SemiBold"/>
              <a:cs typeface="Inter SemiBold"/>
              <a:sym typeface="Inter SemiBold"/>
            </a:endParaRPr>
          </a:p>
        </p:txBody>
      </p:sp>
      <p:sp>
        <p:nvSpPr>
          <p:cNvPr id="495" name="Google Shape;495;p72"/>
          <p:cNvSpPr/>
          <p:nvPr/>
        </p:nvSpPr>
        <p:spPr>
          <a:xfrm>
            <a:off x="603486"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496" name="Google Shape;496;p72"/>
          <p:cNvSpPr/>
          <p:nvPr/>
        </p:nvSpPr>
        <p:spPr>
          <a:xfrm>
            <a:off x="2097233"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497" name="Google Shape;497;p72"/>
          <p:cNvSpPr/>
          <p:nvPr/>
        </p:nvSpPr>
        <p:spPr>
          <a:xfrm>
            <a:off x="3590980"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498" name="Google Shape;498;p72"/>
          <p:cNvSpPr/>
          <p:nvPr/>
        </p:nvSpPr>
        <p:spPr>
          <a:xfrm>
            <a:off x="5084727"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499" name="Google Shape;499;p72"/>
          <p:cNvSpPr txBox="1"/>
          <p:nvPr/>
        </p:nvSpPr>
        <p:spPr>
          <a:xfrm>
            <a:off x="705036" y="3265713"/>
            <a:ext cx="8841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
        <p:nvSpPr>
          <p:cNvPr id="500" name="Google Shape;500;p72"/>
          <p:cNvSpPr txBox="1"/>
          <p:nvPr/>
        </p:nvSpPr>
        <p:spPr>
          <a:xfrm>
            <a:off x="2097300" y="3262950"/>
            <a:ext cx="10872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
        <p:nvSpPr>
          <p:cNvPr id="501" name="Google Shape;501;p72"/>
          <p:cNvSpPr txBox="1"/>
          <p:nvPr/>
        </p:nvSpPr>
        <p:spPr>
          <a:xfrm>
            <a:off x="3590975" y="3262950"/>
            <a:ext cx="10872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
        <p:nvSpPr>
          <p:cNvPr id="502" name="Google Shape;502;p72"/>
          <p:cNvSpPr txBox="1"/>
          <p:nvPr/>
        </p:nvSpPr>
        <p:spPr>
          <a:xfrm>
            <a:off x="5084725" y="3262950"/>
            <a:ext cx="10872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6" name="Shape 506"/>
        <p:cNvGrpSpPr/>
        <p:nvPr/>
      </p:nvGrpSpPr>
      <p:grpSpPr>
        <a:xfrm>
          <a:off x="0" y="0"/>
          <a:ext cx="0" cy="0"/>
          <a:chOff x="0" y="0"/>
          <a:chExt cx="0" cy="0"/>
        </a:xfrm>
      </p:grpSpPr>
      <p:sp>
        <p:nvSpPr>
          <p:cNvPr id="507" name="Google Shape;507;p73"/>
          <p:cNvSpPr txBox="1"/>
          <p:nvPr>
            <p:ph type="title"/>
          </p:nvPr>
        </p:nvSpPr>
        <p:spPr>
          <a:xfrm>
            <a:off x="450850" y="596800"/>
            <a:ext cx="6127500" cy="14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Headline</a:t>
            </a:r>
            <a:endParaRPr>
              <a:solidFill>
                <a:schemeClr val="dk2"/>
              </a:solidFill>
            </a:endParaRPr>
          </a:p>
          <a:p>
            <a:pPr indent="0" lvl="0" marL="0" rtl="0" algn="l">
              <a:spcBef>
                <a:spcPts val="0"/>
              </a:spcBef>
              <a:spcAft>
                <a:spcPts val="0"/>
              </a:spcAft>
              <a:buClr>
                <a:schemeClr val="dk1"/>
              </a:buClr>
              <a:buSzPts val="1100"/>
              <a:buFont typeface="Arial"/>
              <a:buNone/>
            </a:pPr>
            <a:r>
              <a:rPr lang="en">
                <a:solidFill>
                  <a:schemeClr val="dk2"/>
                </a:solidFill>
              </a:rPr>
              <a:t>Title Here</a:t>
            </a:r>
            <a:endParaRPr/>
          </a:p>
        </p:txBody>
      </p:sp>
      <p:sp>
        <p:nvSpPr>
          <p:cNvPr id="508" name="Google Shape;508;p73"/>
          <p:cNvSpPr txBox="1"/>
          <p:nvPr>
            <p:ph idx="1" type="body"/>
          </p:nvPr>
        </p:nvSpPr>
        <p:spPr>
          <a:xfrm>
            <a:off x="560525" y="3774675"/>
            <a:ext cx="3815100" cy="902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Lorem ipsum dolor sit amet, consectetur adipiscing elit, sed do eiusmod tempor incididunt ut labore et dolore magna aliqua.</a:t>
            </a:r>
            <a:endParaRPr/>
          </a:p>
        </p:txBody>
      </p:sp>
      <p:sp>
        <p:nvSpPr>
          <p:cNvPr id="509" name="Google Shape;509;p73"/>
          <p:cNvSpPr txBox="1"/>
          <p:nvPr>
            <p:ph idx="2" type="body"/>
          </p:nvPr>
        </p:nvSpPr>
        <p:spPr>
          <a:xfrm>
            <a:off x="4754750" y="3774675"/>
            <a:ext cx="3815100" cy="902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lang="en"/>
              <a:t>Lorem ipsum dolor sit amet, consectetur adipiscing elit.</a:t>
            </a:r>
            <a:endParaRPr/>
          </a:p>
        </p:txBody>
      </p:sp>
      <p:sp>
        <p:nvSpPr>
          <p:cNvPr id="510" name="Google Shape;510;p73"/>
          <p:cNvSpPr/>
          <p:nvPr/>
        </p:nvSpPr>
        <p:spPr>
          <a:xfrm>
            <a:off x="6578409" y="1868450"/>
            <a:ext cx="1503600" cy="1503600"/>
          </a:xfrm>
          <a:prstGeom prst="flowChartConnector">
            <a:avLst/>
          </a:prstGeom>
          <a:solidFill>
            <a:srgbClr val="11118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500">
                <a:solidFill>
                  <a:srgbClr val="FFFFFF"/>
                </a:solidFill>
                <a:latin typeface="Inter"/>
                <a:ea typeface="Inter"/>
                <a:cs typeface="Inter"/>
                <a:sym typeface="Inter"/>
              </a:rPr>
              <a:t>TEXT</a:t>
            </a:r>
            <a:br>
              <a:rPr lang="en" sz="1600">
                <a:solidFill>
                  <a:srgbClr val="FFFFFF"/>
                </a:solidFill>
                <a:latin typeface="Inter"/>
                <a:ea typeface="Inter"/>
                <a:cs typeface="Inter"/>
                <a:sym typeface="Inter"/>
              </a:rPr>
            </a:br>
            <a:r>
              <a:rPr lang="en" sz="3100">
                <a:solidFill>
                  <a:srgbClr val="FFFFFF"/>
                </a:solidFill>
                <a:latin typeface="Inter SemiBold"/>
                <a:ea typeface="Inter SemiBold"/>
                <a:cs typeface="Inter SemiBold"/>
                <a:sym typeface="Inter SemiBold"/>
              </a:rPr>
              <a:t>00%</a:t>
            </a:r>
            <a:endParaRPr sz="3100">
              <a:solidFill>
                <a:srgbClr val="FFFFFF"/>
              </a:solidFill>
              <a:latin typeface="Inter SemiBold"/>
              <a:ea typeface="Inter SemiBold"/>
              <a:cs typeface="Inter SemiBold"/>
              <a:sym typeface="Inter SemiBold"/>
            </a:endParaRPr>
          </a:p>
        </p:txBody>
      </p:sp>
      <p:sp>
        <p:nvSpPr>
          <p:cNvPr id="511" name="Google Shape;511;p73"/>
          <p:cNvSpPr/>
          <p:nvPr/>
        </p:nvSpPr>
        <p:spPr>
          <a:xfrm>
            <a:off x="603486"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512" name="Google Shape;512;p73"/>
          <p:cNvSpPr/>
          <p:nvPr/>
        </p:nvSpPr>
        <p:spPr>
          <a:xfrm>
            <a:off x="2097233"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513" name="Google Shape;513;p73"/>
          <p:cNvSpPr/>
          <p:nvPr/>
        </p:nvSpPr>
        <p:spPr>
          <a:xfrm>
            <a:off x="3590980"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514" name="Google Shape;514;p73"/>
          <p:cNvSpPr/>
          <p:nvPr/>
        </p:nvSpPr>
        <p:spPr>
          <a:xfrm>
            <a:off x="5084727" y="2076678"/>
            <a:ext cx="1087200" cy="1087200"/>
          </a:xfrm>
          <a:prstGeom prst="flowChartConnector">
            <a:avLst/>
          </a:prstGeom>
          <a:noFill/>
          <a:ln cap="flat" cmpd="sng" w="19050">
            <a:solidFill>
              <a:srgbClr val="11118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111189"/>
                </a:solidFill>
                <a:latin typeface="Inter"/>
                <a:ea typeface="Inter"/>
                <a:cs typeface="Inter"/>
                <a:sym typeface="Inter"/>
              </a:rPr>
              <a:t>TEXT</a:t>
            </a:r>
            <a:endParaRPr sz="1600">
              <a:solidFill>
                <a:srgbClr val="111189"/>
              </a:solidFill>
              <a:latin typeface="Inter"/>
              <a:ea typeface="Inter"/>
              <a:cs typeface="Inter"/>
              <a:sym typeface="Inter"/>
            </a:endParaRPr>
          </a:p>
          <a:p>
            <a:pPr indent="0" lvl="0" marL="0" rtl="0" algn="ctr">
              <a:spcBef>
                <a:spcPts val="0"/>
              </a:spcBef>
              <a:spcAft>
                <a:spcPts val="0"/>
              </a:spcAft>
              <a:buNone/>
            </a:pPr>
            <a:r>
              <a:rPr lang="en" sz="2200">
                <a:solidFill>
                  <a:srgbClr val="111189"/>
                </a:solidFill>
                <a:latin typeface="Inter"/>
                <a:ea typeface="Inter"/>
                <a:cs typeface="Inter"/>
                <a:sym typeface="Inter"/>
              </a:rPr>
              <a:t>00%</a:t>
            </a:r>
            <a:endParaRPr sz="2200">
              <a:solidFill>
                <a:srgbClr val="111189"/>
              </a:solidFill>
              <a:latin typeface="Inter"/>
              <a:ea typeface="Inter"/>
              <a:cs typeface="Inter"/>
              <a:sym typeface="Inter"/>
            </a:endParaRPr>
          </a:p>
        </p:txBody>
      </p:sp>
      <p:sp>
        <p:nvSpPr>
          <p:cNvPr id="515" name="Google Shape;515;p73"/>
          <p:cNvSpPr txBox="1"/>
          <p:nvPr/>
        </p:nvSpPr>
        <p:spPr>
          <a:xfrm>
            <a:off x="705036" y="3265713"/>
            <a:ext cx="8841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
        <p:nvSpPr>
          <p:cNvPr id="516" name="Google Shape;516;p73"/>
          <p:cNvSpPr txBox="1"/>
          <p:nvPr/>
        </p:nvSpPr>
        <p:spPr>
          <a:xfrm>
            <a:off x="2097300" y="3262950"/>
            <a:ext cx="10872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
        <p:nvSpPr>
          <p:cNvPr id="517" name="Google Shape;517;p73"/>
          <p:cNvSpPr txBox="1"/>
          <p:nvPr/>
        </p:nvSpPr>
        <p:spPr>
          <a:xfrm>
            <a:off x="3590975" y="3262950"/>
            <a:ext cx="10872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
        <p:nvSpPr>
          <p:cNvPr id="518" name="Google Shape;518;p73"/>
          <p:cNvSpPr txBox="1"/>
          <p:nvPr/>
        </p:nvSpPr>
        <p:spPr>
          <a:xfrm>
            <a:off x="5084725" y="3262950"/>
            <a:ext cx="1087200" cy="330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50">
                <a:solidFill>
                  <a:srgbClr val="111189"/>
                </a:solidFill>
                <a:latin typeface="Inter SemiBold"/>
                <a:ea typeface="Inter SemiBold"/>
                <a:cs typeface="Inter SemiBold"/>
                <a:sym typeface="Inter SemiBold"/>
              </a:rPr>
              <a:t>TEXT HERE</a:t>
            </a:r>
            <a:endParaRPr sz="950">
              <a:solidFill>
                <a:srgbClr val="111189"/>
              </a:solidFill>
              <a:latin typeface="Inter SemiBold"/>
              <a:ea typeface="Inter SemiBold"/>
              <a:cs typeface="Inter SemiBold"/>
              <a:sym typeface="Inter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TE">
  <a:themeElements>
    <a:clrScheme name="Simple Light">
      <a:dk1>
        <a:srgbClr val="1A36B4"/>
      </a:dk1>
      <a:lt1>
        <a:srgbClr val="F6F5EC"/>
      </a:lt1>
      <a:dk2>
        <a:srgbClr val="1D1D1D"/>
      </a:dk2>
      <a:lt2>
        <a:srgbClr val="A4C2F4"/>
      </a:lt2>
      <a:accent1>
        <a:srgbClr val="FFFFFF"/>
      </a:accent1>
      <a:accent2>
        <a:srgbClr val="1A36B4"/>
      </a:accent2>
      <a:accent3>
        <a:srgbClr val="1D1D1D"/>
      </a:accent3>
      <a:accent4>
        <a:srgbClr val="F6F5EC"/>
      </a:accent4>
      <a:accent5>
        <a:srgbClr val="1A36B4"/>
      </a:accent5>
      <a:accent6>
        <a:srgbClr val="595959"/>
      </a:accent6>
      <a:hlink>
        <a:srgbClr val="A4C2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